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32" r:id="rId2"/>
    <p:sldId id="290" r:id="rId3"/>
    <p:sldId id="257" r:id="rId4"/>
    <p:sldId id="316" r:id="rId5"/>
    <p:sldId id="331" r:id="rId6"/>
    <p:sldId id="293" r:id="rId7"/>
    <p:sldId id="294" r:id="rId8"/>
    <p:sldId id="296" r:id="rId9"/>
    <p:sldId id="328" r:id="rId10"/>
    <p:sldId id="299" r:id="rId11"/>
    <p:sldId id="346" r:id="rId12"/>
    <p:sldId id="300" r:id="rId13"/>
    <p:sldId id="301" r:id="rId14"/>
    <p:sldId id="265" r:id="rId15"/>
    <p:sldId id="323" r:id="rId16"/>
    <p:sldId id="305" r:id="rId17"/>
    <p:sldId id="307" r:id="rId18"/>
    <p:sldId id="310" r:id="rId19"/>
    <p:sldId id="312" r:id="rId20"/>
    <p:sldId id="309" r:id="rId21"/>
    <p:sldId id="260" r:id="rId22"/>
    <p:sldId id="267" r:id="rId23"/>
    <p:sldId id="271" r:id="rId24"/>
    <p:sldId id="337" r:id="rId25"/>
    <p:sldId id="273" r:id="rId26"/>
    <p:sldId id="274" r:id="rId27"/>
    <p:sldId id="275" r:id="rId28"/>
    <p:sldId id="318" r:id="rId29"/>
    <p:sldId id="334" r:id="rId30"/>
    <p:sldId id="343" r:id="rId31"/>
    <p:sldId id="344" r:id="rId32"/>
    <p:sldId id="345" r:id="rId33"/>
    <p:sldId id="283" r:id="rId34"/>
    <p:sldId id="317" r:id="rId35"/>
    <p:sldId id="342" r:id="rId36"/>
    <p:sldId id="338" r:id="rId37"/>
    <p:sldId id="319" r:id="rId38"/>
    <p:sldId id="335" r:id="rId39"/>
    <p:sldId id="286" r:id="rId40"/>
    <p:sldId id="340" r:id="rId41"/>
    <p:sldId id="32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1F"/>
    <a:srgbClr val="70675C"/>
    <a:srgbClr val="7E7468"/>
    <a:srgbClr val="EE9050"/>
    <a:srgbClr val="F09B62"/>
    <a:srgbClr val="8FC26C"/>
    <a:srgbClr val="97C777"/>
    <a:srgbClr val="FFCE33"/>
    <a:srgbClr val="A2CD85"/>
    <a:srgbClr val="F2A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32434-9D92-424D-A195-238C9ACF6312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7B03E-70AF-4AAA-A074-7D29978A5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2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02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93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8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3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1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>
  <p:cSld name="Free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66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9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1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1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6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8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2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8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B65F8-0CDC-4B78-93E1-A33707316F7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B450A-3073-4AB7-8E61-21DE2B4D2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74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../Bandicam/bandicam%202020-12-23%2000-46-59-002.mp4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A9F10F-03D0-4057-AB39-DA5EFA87DD4D}"/>
              </a:ext>
            </a:extLst>
          </p:cNvPr>
          <p:cNvSpPr/>
          <p:nvPr/>
        </p:nvSpPr>
        <p:spPr>
          <a:xfrm>
            <a:off x="614597" y="2433093"/>
            <a:ext cx="299803" cy="1107996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598192" y="2427786"/>
            <a:ext cx="8778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30504000101010101" pitchFamily="18" charset="-127"/>
              </a:rPr>
              <a:t># </a:t>
            </a:r>
            <a:r>
              <a:rPr lang="ko-KR" altLang="en-US" sz="6600" spc="-3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30504000101010101" pitchFamily="18" charset="-127"/>
              </a:rPr>
              <a:t>둥꿍둥꿍</a:t>
            </a:r>
            <a:r>
              <a:rPr lang="ko-KR" altLang="en-US" sz="6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30504000101010101" pitchFamily="18" charset="-127"/>
              </a:rPr>
              <a:t> </a:t>
            </a:r>
            <a:r>
              <a:rPr lang="en-US" altLang="ko-KR" sz="6600" spc="-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30504000101010101" pitchFamily="18" charset="-127"/>
              </a:rPr>
              <a:t># </a:t>
            </a:r>
            <a:r>
              <a:rPr lang="ko-KR" altLang="en-US" sz="6600" spc="-3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30504000101010101" pitchFamily="18" charset="-127"/>
              </a:rPr>
              <a:t>음악추천</a:t>
            </a:r>
            <a:endParaRPr lang="ko-KR" altLang="en-US" sz="6600" spc="-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7" name="Picture 2" descr="새로운 CI 공개한 멀티캠퍼스, “콘텐츠 크리에이터 기업으로 도약할 것” : 네이버 포스트">
            <a:extLst>
              <a:ext uri="{FF2B5EF4-FFF2-40B4-BE49-F238E27FC236}">
                <a16:creationId xmlns:a16="http://schemas.microsoft.com/office/drawing/2014/main" id="{5C07EC55-06E7-48B9-80D3-4DAB28BAA46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093" y="6049138"/>
            <a:ext cx="2493036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akao Logo Download Vector">
            <a:extLst>
              <a:ext uri="{FF2B5EF4-FFF2-40B4-BE49-F238E27FC236}">
                <a16:creationId xmlns:a16="http://schemas.microsoft.com/office/drawing/2014/main" id="{C211385F-2664-4FF5-B154-29B49326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76" y="6020029"/>
            <a:ext cx="1326747" cy="40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멜론 뮤직 어워드 - 나무위키">
            <a:extLst>
              <a:ext uri="{FF2B5EF4-FFF2-40B4-BE49-F238E27FC236}">
                <a16:creationId xmlns:a16="http://schemas.microsoft.com/office/drawing/2014/main" id="{C0DEC9C2-FEC9-43FF-983E-D2E07966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53" y="6049138"/>
            <a:ext cx="1424296" cy="37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B2321-8950-4C0A-83A5-20043ED80DCF}"/>
              </a:ext>
            </a:extLst>
          </p:cNvPr>
          <p:cNvSpPr txBox="1"/>
          <p:nvPr/>
        </p:nvSpPr>
        <p:spPr>
          <a:xfrm>
            <a:off x="1061634" y="3645673"/>
            <a:ext cx="962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카카오 아레나 데이터를 활용한 음악 플레이리스트 추천 서비스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BD296-484D-497B-A2D5-8F2EBDC614E7}"/>
              </a:ext>
            </a:extLst>
          </p:cNvPr>
          <p:cNvSpPr/>
          <p:nvPr/>
        </p:nvSpPr>
        <p:spPr>
          <a:xfrm>
            <a:off x="0" y="0"/>
            <a:ext cx="12192000" cy="6858005"/>
          </a:xfrm>
          <a:prstGeom prst="rect">
            <a:avLst/>
          </a:prstGeom>
          <a:noFill/>
          <a:ln w="22860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3153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49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76C176-A7DC-4B0C-98B7-1647996D73DE}"/>
              </a:ext>
            </a:extLst>
          </p:cNvPr>
          <p:cNvGrpSpPr/>
          <p:nvPr/>
        </p:nvGrpSpPr>
        <p:grpSpPr>
          <a:xfrm>
            <a:off x="1592645" y="2550161"/>
            <a:ext cx="9006709" cy="2005797"/>
            <a:chOff x="1212112" y="2871002"/>
            <a:chExt cx="9006709" cy="20057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A19D8B-E04B-479D-9B45-899628DD3DE4}"/>
                </a:ext>
              </a:extLst>
            </p:cNvPr>
            <p:cNvSpPr/>
            <p:nvPr/>
          </p:nvSpPr>
          <p:spPr>
            <a:xfrm>
              <a:off x="1212112" y="3185017"/>
              <a:ext cx="9006709" cy="1691782"/>
            </a:xfrm>
            <a:prstGeom prst="rect">
              <a:avLst/>
            </a:prstGeom>
            <a:solidFill>
              <a:srgbClr val="706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6EC2AD-9393-4F84-B258-E314335D02F0}"/>
                </a:ext>
              </a:extLst>
            </p:cNvPr>
            <p:cNvSpPr/>
            <p:nvPr/>
          </p:nvSpPr>
          <p:spPr>
            <a:xfrm>
              <a:off x="1477926" y="2871002"/>
              <a:ext cx="2307265" cy="628027"/>
            </a:xfrm>
            <a:prstGeom prst="rect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EB640-6F07-4C15-94F9-E05D3814F83C}"/>
                </a:ext>
              </a:extLst>
            </p:cNvPr>
            <p:cNvSpPr txBox="1"/>
            <p:nvPr/>
          </p:nvSpPr>
          <p:spPr>
            <a:xfrm>
              <a:off x="1425206" y="3649297"/>
              <a:ext cx="86445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n-ea"/>
                </a:rPr>
                <a:t>카카오 아레나에서 제공하는 </a:t>
              </a:r>
              <a:r>
                <a:rPr lang="ko-KR" altLang="en-US" sz="2800" dirty="0">
                  <a:solidFill>
                    <a:srgbClr val="F9CA17"/>
                  </a:solidFill>
                  <a:latin typeface="+mn-ea"/>
                </a:rPr>
                <a:t>플레이리스트 데이터</a:t>
              </a:r>
              <a:r>
                <a:rPr lang="ko-KR" altLang="en-US" sz="2800" dirty="0">
                  <a:solidFill>
                    <a:schemeClr val="bg1"/>
                  </a:solidFill>
                  <a:latin typeface="+mn-ea"/>
                </a:rPr>
                <a:t>를 </a:t>
              </a:r>
              <a:endParaRPr lang="en-US" altLang="ko-KR" sz="28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+mn-ea"/>
                </a:rPr>
                <a:t>사용하여 </a:t>
              </a:r>
              <a:r>
                <a:rPr lang="ko-KR" altLang="en-US" sz="2800" dirty="0">
                  <a:solidFill>
                    <a:srgbClr val="F9CA17"/>
                  </a:solidFill>
                  <a:latin typeface="+mn-ea"/>
                </a:rPr>
                <a:t>컨텐츠 기반 추천 시스템</a:t>
              </a:r>
              <a:r>
                <a:rPr lang="ko-KR" altLang="en-US" sz="2800" dirty="0">
                  <a:solidFill>
                    <a:schemeClr val="bg1"/>
                  </a:solidFill>
                  <a:latin typeface="+mn-ea"/>
                </a:rPr>
                <a:t>을 구현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30CAD1-7C53-4AB3-98AF-C756D0B35F75}"/>
                </a:ext>
              </a:extLst>
            </p:cNvPr>
            <p:cNvSpPr txBox="1"/>
            <p:nvPr/>
          </p:nvSpPr>
          <p:spPr>
            <a:xfrm>
              <a:off x="1776917" y="2923456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최종 주제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35" name="그룹 34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0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기획 배경</a:t>
            </a:r>
          </a:p>
        </p:txBody>
      </p:sp>
    </p:spTree>
    <p:extLst>
      <p:ext uri="{BB962C8B-B14F-4D97-AF65-F5344CB8AC3E}">
        <p14:creationId xmlns:p14="http://schemas.microsoft.com/office/powerpoint/2010/main" val="349798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AS-IS / TO-BE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51" name="그룹 50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56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사각형: 둥근 모서리 38">
            <a:extLst>
              <a:ext uri="{FF2B5EF4-FFF2-40B4-BE49-F238E27FC236}">
                <a16:creationId xmlns:a16="http://schemas.microsoft.com/office/drawing/2014/main" id="{F97FE584-1936-444D-818B-476DE2EC5A52}"/>
              </a:ext>
            </a:extLst>
          </p:cNvPr>
          <p:cNvSpPr>
            <a:spLocks noChangeAspect="1"/>
          </p:cNvSpPr>
          <p:nvPr/>
        </p:nvSpPr>
        <p:spPr>
          <a:xfrm>
            <a:off x="6685154" y="2662143"/>
            <a:ext cx="3780160" cy="1367597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자신의 기분이나 상황에 따라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b="1" i="1" u="sng" dirty="0">
                <a:solidFill>
                  <a:schemeClr val="tx1"/>
                </a:solidFill>
              </a:rPr>
              <a:t>노래</a:t>
            </a:r>
            <a:r>
              <a:rPr lang="en-US" altLang="ko-KR" b="1" i="1" u="sng" dirty="0">
                <a:solidFill>
                  <a:schemeClr val="tx1"/>
                </a:solidFill>
              </a:rPr>
              <a:t> / </a:t>
            </a:r>
            <a:r>
              <a:rPr lang="ko-KR" altLang="en-US" b="1" i="1" u="sng" dirty="0">
                <a:solidFill>
                  <a:schemeClr val="tx1"/>
                </a:solidFill>
              </a:rPr>
              <a:t>태그 선택하여</a:t>
            </a:r>
            <a:endParaRPr lang="en-US" altLang="ko-KR" b="1" i="1" u="sng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플레이리스트 추천 가능</a:t>
            </a:r>
          </a:p>
        </p:txBody>
      </p:sp>
      <p:sp>
        <p:nvSpPr>
          <p:cNvPr id="57" name="사각형: 둥근 모서리 55">
            <a:extLst>
              <a:ext uri="{FF2B5EF4-FFF2-40B4-BE49-F238E27FC236}">
                <a16:creationId xmlns:a16="http://schemas.microsoft.com/office/drawing/2014/main" id="{930C5075-DA94-491B-B520-D5A8638BB305}"/>
              </a:ext>
            </a:extLst>
          </p:cNvPr>
          <p:cNvSpPr>
            <a:spLocks noChangeAspect="1"/>
          </p:cNvSpPr>
          <p:nvPr/>
        </p:nvSpPr>
        <p:spPr>
          <a:xfrm>
            <a:off x="2292393" y="2662143"/>
            <a:ext cx="3780160" cy="1367597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b="1" i="1" u="sng" dirty="0">
                <a:solidFill>
                  <a:schemeClr val="tx1"/>
                </a:solidFill>
              </a:rPr>
              <a:t>사용자가 청취한 노래  </a:t>
            </a:r>
            <a:r>
              <a:rPr lang="ko-KR" altLang="en-US" dirty="0">
                <a:solidFill>
                  <a:schemeClr val="tx1"/>
                </a:solidFill>
              </a:rPr>
              <a:t>기반이나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음원 사이트에서 </a:t>
            </a:r>
            <a:r>
              <a:rPr lang="ko-KR" altLang="en-US" b="1" i="1" u="sng" dirty="0">
                <a:solidFill>
                  <a:schemeClr val="tx1"/>
                </a:solidFill>
              </a:rPr>
              <a:t>제공하는 </a:t>
            </a:r>
            <a:endParaRPr lang="en-US" altLang="ko-KR" b="1" i="1" u="sng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b="1" i="1" u="sng" dirty="0">
                <a:solidFill>
                  <a:schemeClr val="tx1"/>
                </a:solidFill>
              </a:rPr>
              <a:t>플레이리스트만을</a:t>
            </a:r>
            <a:r>
              <a:rPr lang="ko-KR" altLang="en-US" i="1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청취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57">
            <a:extLst>
              <a:ext uri="{FF2B5EF4-FFF2-40B4-BE49-F238E27FC236}">
                <a16:creationId xmlns:a16="http://schemas.microsoft.com/office/drawing/2014/main" id="{8F66DB9A-B25F-4A30-9DBF-66120182FC89}"/>
              </a:ext>
            </a:extLst>
          </p:cNvPr>
          <p:cNvSpPr>
            <a:spLocks noChangeAspect="1"/>
          </p:cNvSpPr>
          <p:nvPr/>
        </p:nvSpPr>
        <p:spPr>
          <a:xfrm>
            <a:off x="2292393" y="4364164"/>
            <a:ext cx="3780160" cy="1367597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b="1" i="1" u="sng" dirty="0">
                <a:solidFill>
                  <a:schemeClr val="tx1"/>
                </a:solidFill>
              </a:rPr>
              <a:t>노래를 하나씩  </a:t>
            </a:r>
            <a:r>
              <a:rPr lang="ko-KR" altLang="en-US" dirty="0">
                <a:solidFill>
                  <a:schemeClr val="tx1"/>
                </a:solidFill>
              </a:rPr>
              <a:t>공유함</a:t>
            </a:r>
          </a:p>
        </p:txBody>
      </p:sp>
      <p:sp>
        <p:nvSpPr>
          <p:cNvPr id="63" name="사각형: 둥근 모서리 59">
            <a:extLst>
              <a:ext uri="{FF2B5EF4-FFF2-40B4-BE49-F238E27FC236}">
                <a16:creationId xmlns:a16="http://schemas.microsoft.com/office/drawing/2014/main" id="{17D7422A-854D-491F-889B-C101EEAD07FF}"/>
              </a:ext>
            </a:extLst>
          </p:cNvPr>
          <p:cNvSpPr>
            <a:spLocks noChangeAspect="1"/>
          </p:cNvSpPr>
          <p:nvPr/>
        </p:nvSpPr>
        <p:spPr>
          <a:xfrm>
            <a:off x="6685154" y="4364163"/>
            <a:ext cx="3780160" cy="1367597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추천 받은 </a:t>
            </a:r>
            <a:r>
              <a:rPr lang="ko-KR" altLang="en-US" b="1" i="1" u="sng" dirty="0">
                <a:solidFill>
                  <a:schemeClr val="tx1"/>
                </a:solidFill>
              </a:rPr>
              <a:t>나만의 플레이리스트를 </a:t>
            </a:r>
            <a:endParaRPr lang="en-US" altLang="ko-KR" b="1" i="1" u="sng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공유 가능하게 함으로써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좀 더 폭 넓은 음악을 공유 가능</a:t>
            </a: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6E104C52-F05C-469F-B241-C2884064BC98}"/>
              </a:ext>
            </a:extLst>
          </p:cNvPr>
          <p:cNvSpPr/>
          <p:nvPr/>
        </p:nvSpPr>
        <p:spPr>
          <a:xfrm rot="5400000">
            <a:off x="6180851" y="3192941"/>
            <a:ext cx="396000" cy="306000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6E104C52-F05C-469F-B241-C2884064BC98}"/>
              </a:ext>
            </a:extLst>
          </p:cNvPr>
          <p:cNvSpPr/>
          <p:nvPr/>
        </p:nvSpPr>
        <p:spPr>
          <a:xfrm rot="5400000">
            <a:off x="6180851" y="4894961"/>
            <a:ext cx="396000" cy="306000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709018" y="2105593"/>
            <a:ext cx="2946909" cy="0"/>
          </a:xfrm>
          <a:prstGeom prst="line">
            <a:avLst/>
          </a:prstGeom>
          <a:ln w="38100"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511518" y="1667669"/>
            <a:ext cx="1246908" cy="795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AS-IS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355394" y="2999025"/>
            <a:ext cx="84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0675C"/>
                </a:solidFill>
              </a:rPr>
              <a:t>01</a:t>
            </a:r>
            <a:endParaRPr lang="ko-KR" altLang="en-US" sz="3600" b="1" dirty="0">
              <a:solidFill>
                <a:srgbClr val="70675C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331644" y="4677295"/>
            <a:ext cx="84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0675C"/>
                </a:solidFill>
              </a:rPr>
              <a:t>02</a:t>
            </a:r>
            <a:endParaRPr lang="ko-KR" altLang="en-US" sz="3600" b="1" dirty="0">
              <a:solidFill>
                <a:srgbClr val="70675C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005898" y="2103616"/>
            <a:ext cx="2946909" cy="0"/>
          </a:xfrm>
          <a:prstGeom prst="line">
            <a:avLst/>
          </a:prstGeom>
          <a:ln w="38100"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808398" y="1665692"/>
            <a:ext cx="1246908" cy="795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TO-BE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57A1E4D8-F053-45A4-9B69-49654A0085EA}"/>
              </a:ext>
            </a:extLst>
          </p:cNvPr>
          <p:cNvSpPr/>
          <p:nvPr/>
        </p:nvSpPr>
        <p:spPr>
          <a:xfrm>
            <a:off x="7586837" y="4118192"/>
            <a:ext cx="3816000" cy="1686616"/>
          </a:xfrm>
          <a:prstGeom prst="chevron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비슷한 노래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/ 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플레이리스트를 생성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33611CC8-E5FC-42BA-B85E-14960760ACDD}"/>
              </a:ext>
            </a:extLst>
          </p:cNvPr>
          <p:cNvSpPr/>
          <p:nvPr/>
        </p:nvSpPr>
        <p:spPr>
          <a:xfrm>
            <a:off x="1046480" y="4096472"/>
            <a:ext cx="3580571" cy="1708355"/>
          </a:xfrm>
          <a:prstGeom prst="homePlat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노래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 태그 선택</a:t>
            </a: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B1DF3C3A-2C08-435D-AD4E-85221810F877}"/>
              </a:ext>
            </a:extLst>
          </p:cNvPr>
          <p:cNvSpPr/>
          <p:nvPr/>
        </p:nvSpPr>
        <p:spPr>
          <a:xfrm>
            <a:off x="4223008" y="4118192"/>
            <a:ext cx="3816000" cy="1686616"/>
          </a:xfrm>
          <a:prstGeom prst="chevron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  모델링에 적용</a:t>
            </a:r>
          </a:p>
        </p:txBody>
      </p:sp>
      <p:sp>
        <p:nvSpPr>
          <p:cNvPr id="16" name="Google Shape;9452;p75">
            <a:extLst>
              <a:ext uri="{FF2B5EF4-FFF2-40B4-BE49-F238E27FC236}">
                <a16:creationId xmlns:a16="http://schemas.microsoft.com/office/drawing/2014/main" id="{0B79B02C-1CD8-44FC-9483-DA1FB5DB0AE7}"/>
              </a:ext>
            </a:extLst>
          </p:cNvPr>
          <p:cNvSpPr/>
          <p:nvPr/>
        </p:nvSpPr>
        <p:spPr>
          <a:xfrm>
            <a:off x="2031862" y="1993600"/>
            <a:ext cx="1038051" cy="1787662"/>
          </a:xfrm>
          <a:custGeom>
            <a:avLst/>
            <a:gdLst/>
            <a:ahLst/>
            <a:cxnLst/>
            <a:rect l="l" t="t" r="r" b="b"/>
            <a:pathLst>
              <a:path w="6442" h="11094" extrusionOk="0">
                <a:moveTo>
                  <a:pt x="2703" y="2120"/>
                </a:moveTo>
                <a:cubicBezTo>
                  <a:pt x="2965" y="2286"/>
                  <a:pt x="3620" y="2632"/>
                  <a:pt x="4489" y="2667"/>
                </a:cubicBezTo>
                <a:lnTo>
                  <a:pt x="4489" y="3763"/>
                </a:lnTo>
                <a:cubicBezTo>
                  <a:pt x="4489" y="4453"/>
                  <a:pt x="3929" y="5037"/>
                  <a:pt x="3215" y="5037"/>
                </a:cubicBezTo>
                <a:cubicBezTo>
                  <a:pt x="3207" y="5037"/>
                  <a:pt x="3200" y="5037"/>
                  <a:pt x="3193" y="5037"/>
                </a:cubicBezTo>
                <a:cubicBezTo>
                  <a:pt x="2512" y="5037"/>
                  <a:pt x="1953" y="4482"/>
                  <a:pt x="1953" y="3775"/>
                </a:cubicBezTo>
                <a:lnTo>
                  <a:pt x="1953" y="2632"/>
                </a:lnTo>
                <a:cubicBezTo>
                  <a:pt x="2286" y="2465"/>
                  <a:pt x="2560" y="2239"/>
                  <a:pt x="2703" y="2120"/>
                </a:cubicBezTo>
                <a:close/>
                <a:moveTo>
                  <a:pt x="3643" y="5394"/>
                </a:moveTo>
                <a:lnTo>
                  <a:pt x="3643" y="5858"/>
                </a:lnTo>
                <a:cubicBezTo>
                  <a:pt x="3500" y="5912"/>
                  <a:pt x="3361" y="5939"/>
                  <a:pt x="3222" y="5939"/>
                </a:cubicBezTo>
                <a:cubicBezTo>
                  <a:pt x="3084" y="5939"/>
                  <a:pt x="2947" y="5912"/>
                  <a:pt x="2810" y="5858"/>
                </a:cubicBezTo>
                <a:lnTo>
                  <a:pt x="2810" y="5394"/>
                </a:lnTo>
                <a:cubicBezTo>
                  <a:pt x="2947" y="5442"/>
                  <a:pt x="3090" y="5465"/>
                  <a:pt x="3231" y="5465"/>
                </a:cubicBezTo>
                <a:cubicBezTo>
                  <a:pt x="3372" y="5465"/>
                  <a:pt x="3512" y="5442"/>
                  <a:pt x="3643" y="5394"/>
                </a:cubicBezTo>
                <a:close/>
                <a:moveTo>
                  <a:pt x="2619" y="6144"/>
                </a:moveTo>
                <a:cubicBezTo>
                  <a:pt x="2703" y="6180"/>
                  <a:pt x="2798" y="6215"/>
                  <a:pt x="2881" y="6227"/>
                </a:cubicBezTo>
                <a:lnTo>
                  <a:pt x="2524" y="6573"/>
                </a:lnTo>
                <a:lnTo>
                  <a:pt x="2381" y="6144"/>
                </a:lnTo>
                <a:close/>
                <a:moveTo>
                  <a:pt x="3929" y="6144"/>
                </a:moveTo>
                <a:cubicBezTo>
                  <a:pt x="3989" y="6144"/>
                  <a:pt x="4036" y="6144"/>
                  <a:pt x="4060" y="6156"/>
                </a:cubicBezTo>
                <a:lnTo>
                  <a:pt x="3917" y="6573"/>
                </a:lnTo>
                <a:lnTo>
                  <a:pt x="3572" y="6215"/>
                </a:lnTo>
                <a:cubicBezTo>
                  <a:pt x="3643" y="6204"/>
                  <a:pt x="3739" y="6168"/>
                  <a:pt x="3810" y="6144"/>
                </a:cubicBezTo>
                <a:close/>
                <a:moveTo>
                  <a:pt x="2060" y="6227"/>
                </a:moveTo>
                <a:lnTo>
                  <a:pt x="2477" y="7370"/>
                </a:lnTo>
                <a:lnTo>
                  <a:pt x="2238" y="6954"/>
                </a:lnTo>
                <a:cubicBezTo>
                  <a:pt x="2203" y="6892"/>
                  <a:pt x="2149" y="6856"/>
                  <a:pt x="2094" y="6856"/>
                </a:cubicBezTo>
                <a:cubicBezTo>
                  <a:pt x="2074" y="6856"/>
                  <a:pt x="2055" y="6861"/>
                  <a:pt x="2036" y="6870"/>
                </a:cubicBezTo>
                <a:lnTo>
                  <a:pt x="1738" y="6989"/>
                </a:lnTo>
                <a:lnTo>
                  <a:pt x="1738" y="6989"/>
                </a:lnTo>
                <a:lnTo>
                  <a:pt x="1976" y="6239"/>
                </a:lnTo>
                <a:cubicBezTo>
                  <a:pt x="2012" y="6227"/>
                  <a:pt x="2036" y="6227"/>
                  <a:pt x="2060" y="6227"/>
                </a:cubicBezTo>
                <a:close/>
                <a:moveTo>
                  <a:pt x="4405" y="6204"/>
                </a:moveTo>
                <a:cubicBezTo>
                  <a:pt x="4453" y="6215"/>
                  <a:pt x="4512" y="6227"/>
                  <a:pt x="4548" y="6239"/>
                </a:cubicBezTo>
                <a:lnTo>
                  <a:pt x="4763" y="6977"/>
                </a:lnTo>
                <a:lnTo>
                  <a:pt x="4465" y="6858"/>
                </a:lnTo>
                <a:cubicBezTo>
                  <a:pt x="4446" y="6849"/>
                  <a:pt x="4425" y="6844"/>
                  <a:pt x="4404" y="6844"/>
                </a:cubicBezTo>
                <a:cubicBezTo>
                  <a:pt x="4347" y="6844"/>
                  <a:pt x="4292" y="6877"/>
                  <a:pt x="4274" y="6930"/>
                </a:cubicBezTo>
                <a:lnTo>
                  <a:pt x="3953" y="7477"/>
                </a:lnTo>
                <a:lnTo>
                  <a:pt x="3953" y="7477"/>
                </a:lnTo>
                <a:lnTo>
                  <a:pt x="4405" y="6204"/>
                </a:lnTo>
                <a:close/>
                <a:moveTo>
                  <a:pt x="3239" y="6334"/>
                </a:moveTo>
                <a:lnTo>
                  <a:pt x="3798" y="6918"/>
                </a:lnTo>
                <a:lnTo>
                  <a:pt x="3239" y="8501"/>
                </a:lnTo>
                <a:lnTo>
                  <a:pt x="2667" y="6918"/>
                </a:lnTo>
                <a:lnTo>
                  <a:pt x="3239" y="6334"/>
                </a:lnTo>
                <a:close/>
                <a:moveTo>
                  <a:pt x="4953" y="6477"/>
                </a:moveTo>
                <a:cubicBezTo>
                  <a:pt x="5251" y="6704"/>
                  <a:pt x="5465" y="7037"/>
                  <a:pt x="5560" y="7406"/>
                </a:cubicBezTo>
                <a:lnTo>
                  <a:pt x="6025" y="9311"/>
                </a:lnTo>
                <a:cubicBezTo>
                  <a:pt x="6084" y="9573"/>
                  <a:pt x="5965" y="9871"/>
                  <a:pt x="5715" y="10025"/>
                </a:cubicBezTo>
                <a:cubicBezTo>
                  <a:pt x="4941" y="10466"/>
                  <a:pt x="4167" y="10692"/>
                  <a:pt x="3405" y="10740"/>
                </a:cubicBezTo>
                <a:lnTo>
                  <a:pt x="3405" y="9061"/>
                </a:lnTo>
                <a:lnTo>
                  <a:pt x="4477" y="7227"/>
                </a:lnTo>
                <a:lnTo>
                  <a:pt x="4965" y="7406"/>
                </a:lnTo>
                <a:cubicBezTo>
                  <a:pt x="4983" y="7413"/>
                  <a:pt x="5002" y="7417"/>
                  <a:pt x="5020" y="7417"/>
                </a:cubicBezTo>
                <a:cubicBezTo>
                  <a:pt x="5123" y="7417"/>
                  <a:pt x="5220" y="7313"/>
                  <a:pt x="5179" y="7192"/>
                </a:cubicBezTo>
                <a:lnTo>
                  <a:pt x="4953" y="6477"/>
                </a:lnTo>
                <a:close/>
                <a:moveTo>
                  <a:pt x="2605" y="0"/>
                </a:moveTo>
                <a:cubicBezTo>
                  <a:pt x="1565" y="0"/>
                  <a:pt x="665" y="872"/>
                  <a:pt x="655" y="1977"/>
                </a:cubicBezTo>
                <a:cubicBezTo>
                  <a:pt x="655" y="2465"/>
                  <a:pt x="679" y="2989"/>
                  <a:pt x="774" y="3584"/>
                </a:cubicBezTo>
                <a:cubicBezTo>
                  <a:pt x="833" y="3977"/>
                  <a:pt x="1191" y="4299"/>
                  <a:pt x="1584" y="4299"/>
                </a:cubicBezTo>
                <a:lnTo>
                  <a:pt x="1691" y="4299"/>
                </a:lnTo>
                <a:cubicBezTo>
                  <a:pt x="1834" y="4691"/>
                  <a:pt x="2096" y="5013"/>
                  <a:pt x="2465" y="5203"/>
                </a:cubicBezTo>
                <a:lnTo>
                  <a:pt x="2465" y="5823"/>
                </a:lnTo>
                <a:cubicBezTo>
                  <a:pt x="1619" y="5846"/>
                  <a:pt x="786" y="6418"/>
                  <a:pt x="560" y="7347"/>
                </a:cubicBezTo>
                <a:lnTo>
                  <a:pt x="488" y="7644"/>
                </a:lnTo>
                <a:cubicBezTo>
                  <a:pt x="476" y="7728"/>
                  <a:pt x="524" y="7823"/>
                  <a:pt x="607" y="7835"/>
                </a:cubicBezTo>
                <a:cubicBezTo>
                  <a:pt x="617" y="7836"/>
                  <a:pt x="628" y="7837"/>
                  <a:pt x="638" y="7837"/>
                </a:cubicBezTo>
                <a:cubicBezTo>
                  <a:pt x="713" y="7837"/>
                  <a:pt x="787" y="7799"/>
                  <a:pt x="798" y="7716"/>
                </a:cubicBezTo>
                <a:lnTo>
                  <a:pt x="869" y="7418"/>
                </a:lnTo>
                <a:cubicBezTo>
                  <a:pt x="976" y="7001"/>
                  <a:pt x="1214" y="6680"/>
                  <a:pt x="1548" y="6454"/>
                </a:cubicBezTo>
                <a:lnTo>
                  <a:pt x="1548" y="6454"/>
                </a:lnTo>
                <a:lnTo>
                  <a:pt x="1310" y="7216"/>
                </a:lnTo>
                <a:cubicBezTo>
                  <a:pt x="1269" y="7326"/>
                  <a:pt x="1357" y="7429"/>
                  <a:pt x="1457" y="7429"/>
                </a:cubicBezTo>
                <a:cubicBezTo>
                  <a:pt x="1475" y="7429"/>
                  <a:pt x="1494" y="7425"/>
                  <a:pt x="1512" y="7418"/>
                </a:cubicBezTo>
                <a:lnTo>
                  <a:pt x="2012" y="7239"/>
                </a:lnTo>
                <a:lnTo>
                  <a:pt x="3084" y="9073"/>
                </a:lnTo>
                <a:lnTo>
                  <a:pt x="3084" y="10764"/>
                </a:lnTo>
                <a:cubicBezTo>
                  <a:pt x="2310" y="10740"/>
                  <a:pt x="1512" y="10514"/>
                  <a:pt x="714" y="10049"/>
                </a:cubicBezTo>
                <a:cubicBezTo>
                  <a:pt x="452" y="9906"/>
                  <a:pt x="345" y="9621"/>
                  <a:pt x="417" y="9335"/>
                </a:cubicBezTo>
                <a:lnTo>
                  <a:pt x="607" y="8501"/>
                </a:lnTo>
                <a:cubicBezTo>
                  <a:pt x="619" y="8418"/>
                  <a:pt x="572" y="8323"/>
                  <a:pt x="488" y="8311"/>
                </a:cubicBezTo>
                <a:cubicBezTo>
                  <a:pt x="480" y="8310"/>
                  <a:pt x="471" y="8309"/>
                  <a:pt x="462" y="8309"/>
                </a:cubicBezTo>
                <a:cubicBezTo>
                  <a:pt x="386" y="8309"/>
                  <a:pt x="308" y="8355"/>
                  <a:pt x="298" y="8430"/>
                </a:cubicBezTo>
                <a:lnTo>
                  <a:pt x="107" y="9263"/>
                </a:lnTo>
                <a:cubicBezTo>
                  <a:pt x="0" y="9680"/>
                  <a:pt x="191" y="10133"/>
                  <a:pt x="560" y="10335"/>
                </a:cubicBezTo>
                <a:cubicBezTo>
                  <a:pt x="1447" y="10841"/>
                  <a:pt x="2337" y="11094"/>
                  <a:pt x="3225" y="11094"/>
                </a:cubicBezTo>
                <a:cubicBezTo>
                  <a:pt x="4114" y="11094"/>
                  <a:pt x="5001" y="10841"/>
                  <a:pt x="5882" y="10335"/>
                </a:cubicBezTo>
                <a:cubicBezTo>
                  <a:pt x="6251" y="10085"/>
                  <a:pt x="6441" y="9656"/>
                  <a:pt x="6334" y="9240"/>
                </a:cubicBezTo>
                <a:lnTo>
                  <a:pt x="5882" y="7335"/>
                </a:lnTo>
                <a:cubicBezTo>
                  <a:pt x="5655" y="6394"/>
                  <a:pt x="4786" y="5823"/>
                  <a:pt x="3977" y="5811"/>
                </a:cubicBezTo>
                <a:lnTo>
                  <a:pt x="3977" y="5191"/>
                </a:lnTo>
                <a:cubicBezTo>
                  <a:pt x="4334" y="4989"/>
                  <a:pt x="4608" y="4668"/>
                  <a:pt x="4751" y="4275"/>
                </a:cubicBezTo>
                <a:lnTo>
                  <a:pt x="4774" y="4275"/>
                </a:lnTo>
                <a:cubicBezTo>
                  <a:pt x="5191" y="4275"/>
                  <a:pt x="5548" y="3965"/>
                  <a:pt x="5596" y="3548"/>
                </a:cubicBezTo>
                <a:cubicBezTo>
                  <a:pt x="5644" y="3144"/>
                  <a:pt x="5667" y="2786"/>
                  <a:pt x="5703" y="2453"/>
                </a:cubicBezTo>
                <a:cubicBezTo>
                  <a:pt x="5703" y="2358"/>
                  <a:pt x="5644" y="2286"/>
                  <a:pt x="5548" y="2263"/>
                </a:cubicBezTo>
                <a:cubicBezTo>
                  <a:pt x="5542" y="2262"/>
                  <a:pt x="5536" y="2261"/>
                  <a:pt x="5530" y="2261"/>
                </a:cubicBezTo>
                <a:cubicBezTo>
                  <a:pt x="5453" y="2261"/>
                  <a:pt x="5381" y="2329"/>
                  <a:pt x="5370" y="2417"/>
                </a:cubicBezTo>
                <a:cubicBezTo>
                  <a:pt x="5358" y="2763"/>
                  <a:pt x="5322" y="3108"/>
                  <a:pt x="5286" y="3501"/>
                </a:cubicBezTo>
                <a:cubicBezTo>
                  <a:pt x="5251" y="3739"/>
                  <a:pt x="5060" y="3918"/>
                  <a:pt x="4834" y="3929"/>
                </a:cubicBezTo>
                <a:cubicBezTo>
                  <a:pt x="4870" y="3596"/>
                  <a:pt x="4834" y="4144"/>
                  <a:pt x="4846" y="2536"/>
                </a:cubicBezTo>
                <a:cubicBezTo>
                  <a:pt x="4846" y="2524"/>
                  <a:pt x="4834" y="2489"/>
                  <a:pt x="4822" y="2477"/>
                </a:cubicBezTo>
                <a:cubicBezTo>
                  <a:pt x="4810" y="2465"/>
                  <a:pt x="4810" y="2429"/>
                  <a:pt x="4786" y="2417"/>
                </a:cubicBezTo>
                <a:cubicBezTo>
                  <a:pt x="4774" y="2405"/>
                  <a:pt x="4751" y="2405"/>
                  <a:pt x="4727" y="2382"/>
                </a:cubicBezTo>
                <a:cubicBezTo>
                  <a:pt x="4715" y="2382"/>
                  <a:pt x="4703" y="2358"/>
                  <a:pt x="4667" y="2358"/>
                </a:cubicBezTo>
                <a:cubicBezTo>
                  <a:pt x="3560" y="2346"/>
                  <a:pt x="2798" y="1774"/>
                  <a:pt x="2798" y="1774"/>
                </a:cubicBezTo>
                <a:cubicBezTo>
                  <a:pt x="2770" y="1752"/>
                  <a:pt x="2731" y="1740"/>
                  <a:pt x="2692" y="1740"/>
                </a:cubicBezTo>
                <a:cubicBezTo>
                  <a:pt x="2648" y="1740"/>
                  <a:pt x="2603" y="1755"/>
                  <a:pt x="2572" y="1786"/>
                </a:cubicBezTo>
                <a:cubicBezTo>
                  <a:pt x="2572" y="1786"/>
                  <a:pt x="2203" y="2179"/>
                  <a:pt x="1726" y="2370"/>
                </a:cubicBezTo>
                <a:cubicBezTo>
                  <a:pt x="1715" y="2370"/>
                  <a:pt x="1715" y="2382"/>
                  <a:pt x="1691" y="2405"/>
                </a:cubicBezTo>
                <a:cubicBezTo>
                  <a:pt x="1667" y="2417"/>
                  <a:pt x="1631" y="2465"/>
                  <a:pt x="1631" y="2513"/>
                </a:cubicBezTo>
                <a:cubicBezTo>
                  <a:pt x="1631" y="2524"/>
                  <a:pt x="1619" y="2524"/>
                  <a:pt x="1619" y="2536"/>
                </a:cubicBezTo>
                <a:lnTo>
                  <a:pt x="1619" y="3787"/>
                </a:lnTo>
                <a:cubicBezTo>
                  <a:pt x="1619" y="3846"/>
                  <a:pt x="1631" y="3906"/>
                  <a:pt x="1631" y="3953"/>
                </a:cubicBezTo>
                <a:lnTo>
                  <a:pt x="1595" y="3953"/>
                </a:lnTo>
                <a:cubicBezTo>
                  <a:pt x="1334" y="3953"/>
                  <a:pt x="1131" y="3775"/>
                  <a:pt x="1095" y="3525"/>
                </a:cubicBezTo>
                <a:cubicBezTo>
                  <a:pt x="1024" y="2953"/>
                  <a:pt x="976" y="2453"/>
                  <a:pt x="976" y="1977"/>
                </a:cubicBezTo>
                <a:cubicBezTo>
                  <a:pt x="976" y="1054"/>
                  <a:pt x="1746" y="325"/>
                  <a:pt x="2616" y="325"/>
                </a:cubicBezTo>
                <a:cubicBezTo>
                  <a:pt x="2802" y="325"/>
                  <a:pt x="2991" y="358"/>
                  <a:pt x="3179" y="429"/>
                </a:cubicBezTo>
                <a:cubicBezTo>
                  <a:pt x="3381" y="500"/>
                  <a:pt x="3536" y="608"/>
                  <a:pt x="3679" y="739"/>
                </a:cubicBezTo>
                <a:cubicBezTo>
                  <a:pt x="3709" y="768"/>
                  <a:pt x="3753" y="783"/>
                  <a:pt x="3798" y="783"/>
                </a:cubicBezTo>
                <a:cubicBezTo>
                  <a:pt x="3843" y="783"/>
                  <a:pt x="3887" y="768"/>
                  <a:pt x="3917" y="739"/>
                </a:cubicBezTo>
                <a:lnTo>
                  <a:pt x="3929" y="727"/>
                </a:lnTo>
                <a:cubicBezTo>
                  <a:pt x="4081" y="557"/>
                  <a:pt x="4294" y="466"/>
                  <a:pt x="4511" y="466"/>
                </a:cubicBezTo>
                <a:cubicBezTo>
                  <a:pt x="4599" y="466"/>
                  <a:pt x="4688" y="481"/>
                  <a:pt x="4774" y="512"/>
                </a:cubicBezTo>
                <a:cubicBezTo>
                  <a:pt x="5084" y="619"/>
                  <a:pt x="5298" y="881"/>
                  <a:pt x="5322" y="1215"/>
                </a:cubicBezTo>
                <a:cubicBezTo>
                  <a:pt x="5322" y="1262"/>
                  <a:pt x="5334" y="1298"/>
                  <a:pt x="5334" y="1334"/>
                </a:cubicBezTo>
                <a:cubicBezTo>
                  <a:pt x="5358" y="1465"/>
                  <a:pt x="5358" y="1524"/>
                  <a:pt x="5358" y="1715"/>
                </a:cubicBezTo>
                <a:cubicBezTo>
                  <a:pt x="5358" y="1810"/>
                  <a:pt x="5429" y="1882"/>
                  <a:pt x="5513" y="1882"/>
                </a:cubicBezTo>
                <a:cubicBezTo>
                  <a:pt x="5608" y="1882"/>
                  <a:pt x="5679" y="1810"/>
                  <a:pt x="5679" y="1715"/>
                </a:cubicBezTo>
                <a:cubicBezTo>
                  <a:pt x="5679" y="1512"/>
                  <a:pt x="5679" y="1441"/>
                  <a:pt x="5667" y="1298"/>
                </a:cubicBezTo>
                <a:cubicBezTo>
                  <a:pt x="5667" y="1274"/>
                  <a:pt x="5667" y="1227"/>
                  <a:pt x="5655" y="1179"/>
                </a:cubicBezTo>
                <a:cubicBezTo>
                  <a:pt x="5608" y="739"/>
                  <a:pt x="5310" y="369"/>
                  <a:pt x="4893" y="215"/>
                </a:cubicBezTo>
                <a:cubicBezTo>
                  <a:pt x="4768" y="171"/>
                  <a:pt x="4639" y="150"/>
                  <a:pt x="4512" y="150"/>
                </a:cubicBezTo>
                <a:cubicBezTo>
                  <a:pt x="4254" y="150"/>
                  <a:pt x="4002" y="238"/>
                  <a:pt x="3786" y="405"/>
                </a:cubicBezTo>
                <a:cubicBezTo>
                  <a:pt x="3643" y="286"/>
                  <a:pt x="3477" y="203"/>
                  <a:pt x="3298" y="131"/>
                </a:cubicBezTo>
                <a:cubicBezTo>
                  <a:pt x="3066" y="42"/>
                  <a:pt x="2832" y="0"/>
                  <a:pt x="2605" y="0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9077;p74">
            <a:extLst>
              <a:ext uri="{FF2B5EF4-FFF2-40B4-BE49-F238E27FC236}">
                <a16:creationId xmlns:a16="http://schemas.microsoft.com/office/drawing/2014/main" id="{E24A22A5-3A41-4C41-86DB-CF6C8E3FA10E}"/>
              </a:ext>
            </a:extLst>
          </p:cNvPr>
          <p:cNvGrpSpPr/>
          <p:nvPr/>
        </p:nvGrpSpPr>
        <p:grpSpPr>
          <a:xfrm>
            <a:off x="4894243" y="2035041"/>
            <a:ext cx="1882220" cy="1748220"/>
            <a:chOff x="2497275" y="2744159"/>
            <a:chExt cx="370930" cy="370549"/>
          </a:xfrm>
          <a:solidFill>
            <a:srgbClr val="3B3B3B"/>
          </a:solidFill>
        </p:grpSpPr>
        <p:sp>
          <p:nvSpPr>
            <p:cNvPr id="25" name="Google Shape;9078;p74">
              <a:extLst>
                <a:ext uri="{FF2B5EF4-FFF2-40B4-BE49-F238E27FC236}">
                  <a16:creationId xmlns:a16="http://schemas.microsoft.com/office/drawing/2014/main" id="{3F17621A-F508-4F36-950C-E0E059FDCA98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9;p74">
              <a:extLst>
                <a:ext uri="{FF2B5EF4-FFF2-40B4-BE49-F238E27FC236}">
                  <a16:creationId xmlns:a16="http://schemas.microsoft.com/office/drawing/2014/main" id="{CEB3C2D6-FF63-41C4-9905-91C31E497FBB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0;p74">
              <a:extLst>
                <a:ext uri="{FF2B5EF4-FFF2-40B4-BE49-F238E27FC236}">
                  <a16:creationId xmlns:a16="http://schemas.microsoft.com/office/drawing/2014/main" id="{6A04DA24-787F-4039-AC95-71BD941719B2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1;p74">
              <a:extLst>
                <a:ext uri="{FF2B5EF4-FFF2-40B4-BE49-F238E27FC236}">
                  <a16:creationId xmlns:a16="http://schemas.microsoft.com/office/drawing/2014/main" id="{F8B3E555-F67C-4782-B6CA-4D803130DA2B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82;p74">
              <a:extLst>
                <a:ext uri="{FF2B5EF4-FFF2-40B4-BE49-F238E27FC236}">
                  <a16:creationId xmlns:a16="http://schemas.microsoft.com/office/drawing/2014/main" id="{D21DF72F-6CED-487B-A784-78498C614DD1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83;p74">
              <a:extLst>
                <a:ext uri="{FF2B5EF4-FFF2-40B4-BE49-F238E27FC236}">
                  <a16:creationId xmlns:a16="http://schemas.microsoft.com/office/drawing/2014/main" id="{F32FDB18-BB8F-473F-B1C8-7F520FBA9CC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9101;p74">
            <a:extLst>
              <a:ext uri="{FF2B5EF4-FFF2-40B4-BE49-F238E27FC236}">
                <a16:creationId xmlns:a16="http://schemas.microsoft.com/office/drawing/2014/main" id="{23220E5B-D995-4548-9D65-508A0A497E44}"/>
              </a:ext>
            </a:extLst>
          </p:cNvPr>
          <p:cNvGrpSpPr/>
          <p:nvPr/>
        </p:nvGrpSpPr>
        <p:grpSpPr>
          <a:xfrm>
            <a:off x="8551115" y="2037456"/>
            <a:ext cx="1610538" cy="1699950"/>
            <a:chOff x="3620576" y="2745525"/>
            <a:chExt cx="336889" cy="355592"/>
          </a:xfrm>
        </p:grpSpPr>
        <p:sp>
          <p:nvSpPr>
            <p:cNvPr id="33" name="Google Shape;9102;p74">
              <a:extLst>
                <a:ext uri="{FF2B5EF4-FFF2-40B4-BE49-F238E27FC236}">
                  <a16:creationId xmlns:a16="http://schemas.microsoft.com/office/drawing/2014/main" id="{00CC34CE-8F42-432C-98CA-E8C2CBFC5498}"/>
                </a:ext>
              </a:extLst>
            </p:cNvPr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Google Shape;9103;p74">
              <a:extLst>
                <a:ext uri="{FF2B5EF4-FFF2-40B4-BE49-F238E27FC236}">
                  <a16:creationId xmlns:a16="http://schemas.microsoft.com/office/drawing/2014/main" id="{2820B421-377E-4FAA-82A1-4DD3FFBF8017}"/>
                </a:ext>
              </a:extLst>
            </p:cNvPr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목표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44" name="그룹 43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9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57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C99ED8-B2F6-4C61-B2EC-B3C93B448388}"/>
              </a:ext>
            </a:extLst>
          </p:cNvPr>
          <p:cNvGrpSpPr/>
          <p:nvPr/>
        </p:nvGrpSpPr>
        <p:grpSpPr>
          <a:xfrm>
            <a:off x="8146990" y="1633990"/>
            <a:ext cx="3368842" cy="2107400"/>
            <a:chOff x="771941" y="1321600"/>
            <a:chExt cx="3368842" cy="21074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3FED356-9B4F-481B-B701-C547D99A34A0}"/>
                </a:ext>
              </a:extLst>
            </p:cNvPr>
            <p:cNvSpPr/>
            <p:nvPr/>
          </p:nvSpPr>
          <p:spPr>
            <a:xfrm>
              <a:off x="771941" y="1568116"/>
              <a:ext cx="3368842" cy="1860884"/>
            </a:xfrm>
            <a:prstGeom prst="roundRect">
              <a:avLst/>
            </a:prstGeom>
            <a:noFill/>
            <a:ln w="38100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7AA6DD-4C55-44F0-BEF6-09E134DA05F1}"/>
                </a:ext>
              </a:extLst>
            </p:cNvPr>
            <p:cNvSpPr/>
            <p:nvPr/>
          </p:nvSpPr>
          <p:spPr>
            <a:xfrm>
              <a:off x="1833637" y="1321600"/>
              <a:ext cx="1245451" cy="493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개발 환경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C568735-1103-410B-9F44-DD7E36BA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81" y="4890275"/>
            <a:ext cx="2049530" cy="10247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EE3536D-723D-420B-A022-98D7E2857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75" y="2285428"/>
            <a:ext cx="868408" cy="8684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DBE820-DF9B-49E8-B971-1F3D51F85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07" y="2259725"/>
            <a:ext cx="868408" cy="868408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D14BE0BF-4C23-4ACE-99BF-8DBF303C45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6" y="5357148"/>
            <a:ext cx="1676244" cy="6704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9F65CA-6D02-46C4-A955-C077E30AA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97" y="5086472"/>
            <a:ext cx="1301363" cy="1301363"/>
          </a:xfrm>
          <a:prstGeom prst="rect">
            <a:avLst/>
          </a:prstGeom>
        </p:spPr>
      </p:pic>
      <p:pic>
        <p:nvPicPr>
          <p:cNvPr id="32" name="그림 3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34E70FB-0A74-4C1A-A103-4D706C564C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83" y="2032636"/>
            <a:ext cx="874685" cy="874685"/>
          </a:xfrm>
          <a:prstGeom prst="rect">
            <a:avLst/>
          </a:prstGeom>
        </p:spPr>
      </p:pic>
      <p:pic>
        <p:nvPicPr>
          <p:cNvPr id="36" name="그림 35" descr="꽃, 그리기이(가) 표시된 사진&#10;&#10;자동 생성된 설명">
            <a:extLst>
              <a:ext uri="{FF2B5EF4-FFF2-40B4-BE49-F238E27FC236}">
                <a16:creationId xmlns:a16="http://schemas.microsoft.com/office/drawing/2014/main" id="{D379112C-4FDD-45A1-B94A-E1331F3AF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04" y="4390413"/>
            <a:ext cx="1963370" cy="196337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7609EDA-3B90-4D97-94CB-CEF97AF3DE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16" y="2581698"/>
            <a:ext cx="942807" cy="10928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86B7F9-918C-4F32-B528-3E1BA0714A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73" y="1891078"/>
            <a:ext cx="1124667" cy="112466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BCFE50D-A51A-47E6-9B9B-43410C9F4436}"/>
              </a:ext>
            </a:extLst>
          </p:cNvPr>
          <p:cNvGrpSpPr/>
          <p:nvPr/>
        </p:nvGrpSpPr>
        <p:grpSpPr>
          <a:xfrm>
            <a:off x="902831" y="1502115"/>
            <a:ext cx="3368842" cy="2107400"/>
            <a:chOff x="771941" y="1321600"/>
            <a:chExt cx="3368842" cy="21074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0D68C79-3EAD-4FAD-8173-547A3C6F0F96}"/>
                </a:ext>
              </a:extLst>
            </p:cNvPr>
            <p:cNvSpPr/>
            <p:nvPr/>
          </p:nvSpPr>
          <p:spPr>
            <a:xfrm>
              <a:off x="771941" y="1568116"/>
              <a:ext cx="3368842" cy="1860884"/>
            </a:xfrm>
            <a:prstGeom prst="roundRect">
              <a:avLst/>
            </a:prstGeom>
            <a:noFill/>
            <a:ln w="38100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B98F48-D4F9-4842-B812-C0A82D173E53}"/>
                </a:ext>
              </a:extLst>
            </p:cNvPr>
            <p:cNvSpPr/>
            <p:nvPr/>
          </p:nvSpPr>
          <p:spPr>
            <a:xfrm>
              <a:off x="1663573" y="1321600"/>
              <a:ext cx="1564303" cy="493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데이터베이스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C46B9B-B85A-4B73-BFA8-5BCEED9293AE}"/>
              </a:ext>
            </a:extLst>
          </p:cNvPr>
          <p:cNvGrpSpPr/>
          <p:nvPr/>
        </p:nvGrpSpPr>
        <p:grpSpPr>
          <a:xfrm>
            <a:off x="879830" y="4150728"/>
            <a:ext cx="3368842" cy="2107400"/>
            <a:chOff x="771941" y="1321600"/>
            <a:chExt cx="3368842" cy="21074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CA0529F-FF26-4027-B11E-BF622FDD19BD}"/>
                </a:ext>
              </a:extLst>
            </p:cNvPr>
            <p:cNvSpPr/>
            <p:nvPr/>
          </p:nvSpPr>
          <p:spPr>
            <a:xfrm>
              <a:off x="771941" y="1568116"/>
              <a:ext cx="3368842" cy="1860884"/>
            </a:xfrm>
            <a:prstGeom prst="roundRect">
              <a:avLst/>
            </a:prstGeom>
            <a:noFill/>
            <a:ln w="38100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B968A7-2199-4C22-A952-95C82700C89F}"/>
                </a:ext>
              </a:extLst>
            </p:cNvPr>
            <p:cNvSpPr/>
            <p:nvPr/>
          </p:nvSpPr>
          <p:spPr>
            <a:xfrm>
              <a:off x="1663573" y="1321600"/>
              <a:ext cx="1564303" cy="493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라이브러리</a:t>
              </a: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0B290CC-96BF-48FD-9B54-BCAD065FD40F}"/>
              </a:ext>
            </a:extLst>
          </p:cNvPr>
          <p:cNvSpPr/>
          <p:nvPr/>
        </p:nvSpPr>
        <p:spPr>
          <a:xfrm>
            <a:off x="8146990" y="4397244"/>
            <a:ext cx="3368842" cy="1860884"/>
          </a:xfrm>
          <a:prstGeom prst="roundRect">
            <a:avLst/>
          </a:prstGeom>
          <a:noFill/>
          <a:ln w="3810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2183ABC-6386-4EA3-B1B8-F14180AEC2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05" y="4518401"/>
            <a:ext cx="2256278" cy="85369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5677EF-95A5-455C-BCFD-D968EAC99AA9}"/>
              </a:ext>
            </a:extLst>
          </p:cNvPr>
          <p:cNvSpPr/>
          <p:nvPr/>
        </p:nvSpPr>
        <p:spPr>
          <a:xfrm>
            <a:off x="9446486" y="4164630"/>
            <a:ext cx="869266" cy="49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협업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DAAEC8-8AC5-4520-94D1-E80645BA9463}"/>
              </a:ext>
            </a:extLst>
          </p:cNvPr>
          <p:cNvGrpSpPr/>
          <p:nvPr/>
        </p:nvGrpSpPr>
        <p:grpSpPr>
          <a:xfrm>
            <a:off x="4524910" y="2810491"/>
            <a:ext cx="3368842" cy="2134758"/>
            <a:chOff x="4524910" y="3015745"/>
            <a:chExt cx="3368842" cy="2134758"/>
          </a:xfrm>
        </p:grpSpPr>
        <p:pic>
          <p:nvPicPr>
            <p:cNvPr id="38" name="그림 37" descr="표지판, 녹색, 거리, 음식이(가) 표시된 사진&#10;&#10;자동 생성된 설명">
              <a:extLst>
                <a:ext uri="{FF2B5EF4-FFF2-40B4-BE49-F238E27FC236}">
                  <a16:creationId xmlns:a16="http://schemas.microsoft.com/office/drawing/2014/main" id="{BD91328D-B224-4951-8CBF-772D77DF1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001" y="3178757"/>
              <a:ext cx="1971746" cy="1971746"/>
            </a:xfrm>
            <a:prstGeom prst="rect">
              <a:avLst/>
            </a:prstGeom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90D652F-B3C1-40F3-8EE6-B6E022229A60}"/>
                </a:ext>
              </a:extLst>
            </p:cNvPr>
            <p:cNvSpPr/>
            <p:nvPr/>
          </p:nvSpPr>
          <p:spPr>
            <a:xfrm>
              <a:off x="4524910" y="3262261"/>
              <a:ext cx="3368842" cy="1860884"/>
            </a:xfrm>
            <a:prstGeom prst="roundRect">
              <a:avLst/>
            </a:prstGeom>
            <a:noFill/>
            <a:ln w="38100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5960FC9-BF7B-4100-8C02-D51168B2A9E3}"/>
                </a:ext>
              </a:extLst>
            </p:cNvPr>
            <p:cNvSpPr/>
            <p:nvPr/>
          </p:nvSpPr>
          <p:spPr>
            <a:xfrm>
              <a:off x="5416542" y="3015745"/>
              <a:ext cx="1564303" cy="493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프레임 워크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개발 환경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8B7FBA-B277-40FC-81A8-991CB5647368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57" name="그룹 56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63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95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09874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1233357" y="1736022"/>
            <a:ext cx="5480263" cy="25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프로젝트 </a:t>
            </a:r>
            <a:br>
              <a:rPr lang="ko-KR" altLang="en-US" sz="6000" dirty="0"/>
            </a:br>
            <a:r>
              <a:rPr lang="ko-KR" altLang="en-US" sz="6000" dirty="0"/>
              <a:t>      준비과정</a:t>
            </a:r>
          </a:p>
        </p:txBody>
      </p:sp>
      <p:sp>
        <p:nvSpPr>
          <p:cNvPr id="5" name="Google Shape;278;p39"/>
          <p:cNvSpPr txBox="1">
            <a:spLocks/>
          </p:cNvSpPr>
          <p:nvPr/>
        </p:nvSpPr>
        <p:spPr>
          <a:xfrm>
            <a:off x="2443000" y="5058300"/>
            <a:ext cx="3557600" cy="1190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2) Web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6" name="Google Shape;279;p39"/>
          <p:cNvSpPr txBox="1">
            <a:spLocks noGrp="1"/>
          </p:cNvSpPr>
          <p:nvPr>
            <p:ph type="title" idx="4294967295"/>
          </p:nvPr>
        </p:nvSpPr>
        <p:spPr>
          <a:xfrm>
            <a:off x="7880633" y="5117493"/>
            <a:ext cx="2911600" cy="12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3800" dirty="0">
                <a:solidFill>
                  <a:schemeClr val="bg1"/>
                </a:solidFill>
              </a:rPr>
              <a:t>02</a:t>
            </a:r>
            <a:endParaRPr sz="138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232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9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Preview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48" name="그룹 47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53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C63E00C-7BA8-4B7B-A08B-6C814A728AE6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58D6478E-B8D0-450A-AFF0-668F739A641F}"/>
              </a:ext>
            </a:extLst>
          </p:cNvPr>
          <p:cNvSpPr/>
          <p:nvPr/>
        </p:nvSpPr>
        <p:spPr>
          <a:xfrm rot="5400000">
            <a:off x="4443133" y="2698469"/>
            <a:ext cx="315017" cy="21343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1DEAABD3-905C-47E7-BB0F-5FEF70CE039B}"/>
              </a:ext>
            </a:extLst>
          </p:cNvPr>
          <p:cNvSpPr/>
          <p:nvPr/>
        </p:nvSpPr>
        <p:spPr>
          <a:xfrm rot="5400000">
            <a:off x="7425690" y="2698468"/>
            <a:ext cx="315017" cy="21343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8929" y="4081755"/>
            <a:ext cx="2810797" cy="1608359"/>
            <a:chOff x="2105525" y="4081755"/>
            <a:chExt cx="2810797" cy="160835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0694C1-51CE-4A20-AE77-A15A88DE0CF5}"/>
                </a:ext>
              </a:extLst>
            </p:cNvPr>
            <p:cNvSpPr txBox="1"/>
            <p:nvPr/>
          </p:nvSpPr>
          <p:spPr>
            <a:xfrm>
              <a:off x="2252132" y="4081755"/>
              <a:ext cx="1959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ko-KR" altLang="en-US" sz="2400" b="1" dirty="0"/>
                <a:t>데이터 수집</a:t>
              </a:r>
            </a:p>
          </p:txBody>
        </p:sp>
        <p:sp>
          <p:nvSpPr>
            <p:cNvPr id="100" name="Google Shape;432;p47"/>
            <p:cNvSpPr txBox="1">
              <a:spLocks/>
            </p:cNvSpPr>
            <p:nvPr/>
          </p:nvSpPr>
          <p:spPr>
            <a:xfrm flipH="1">
              <a:off x="2105525" y="4522914"/>
              <a:ext cx="2810797" cy="11672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ko-KR" altLang="en-US" sz="1400" dirty="0"/>
                <a:t>카카오 아레나에서 </a:t>
              </a:r>
              <a:endParaRPr lang="en-US" altLang="ko-KR" sz="1400" dirty="0"/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ko-KR" sz="1400" dirty="0"/>
                <a:t>      </a:t>
              </a:r>
              <a:r>
                <a:rPr lang="ko-KR" altLang="en-US" sz="1400" dirty="0"/>
                <a:t>제공 된 </a:t>
              </a:r>
              <a:r>
                <a:rPr lang="en-US" altLang="ko-KR" sz="1400" dirty="0"/>
                <a:t>30GB</a:t>
              </a:r>
              <a:r>
                <a:rPr lang="ko-KR" altLang="en-US" sz="1400" dirty="0"/>
                <a:t> 멜론 데이터</a:t>
              </a:r>
              <a:endParaRPr lang="en-US" altLang="ko-KR" sz="1400" dirty="0"/>
            </a:p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ko-KR" altLang="en-US" sz="1400" dirty="0"/>
                <a:t>웹 구현을 위한 </a:t>
              </a:r>
              <a:r>
                <a:rPr lang="ko-KR" altLang="en-US" sz="1400" dirty="0" err="1"/>
                <a:t>크롤링</a:t>
              </a:r>
              <a:r>
                <a:rPr lang="ko-KR" altLang="en-US" sz="1400" dirty="0"/>
                <a:t> 데이터</a:t>
              </a:r>
              <a:endParaRPr lang="en-US" altLang="ko-KR" sz="14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78179" y="4081755"/>
            <a:ext cx="2403368" cy="1608359"/>
            <a:chOff x="4978179" y="4081755"/>
            <a:chExt cx="2403368" cy="160835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F49E55B-040C-4F04-92DC-925CEE1EDAF3}"/>
                </a:ext>
              </a:extLst>
            </p:cNvPr>
            <p:cNvSpPr txBox="1"/>
            <p:nvPr/>
          </p:nvSpPr>
          <p:spPr>
            <a:xfrm>
              <a:off x="5162232" y="4081755"/>
              <a:ext cx="2045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ko-KR" altLang="en-US" sz="2400" b="1" dirty="0"/>
                <a:t>모델 선택 과정</a:t>
              </a:r>
            </a:p>
          </p:txBody>
        </p:sp>
        <p:sp>
          <p:nvSpPr>
            <p:cNvPr id="101" name="Google Shape;430;p47"/>
            <p:cNvSpPr txBox="1">
              <a:spLocks/>
            </p:cNvSpPr>
            <p:nvPr/>
          </p:nvSpPr>
          <p:spPr>
            <a:xfrm flipH="1">
              <a:off x="4978179" y="4522914"/>
              <a:ext cx="2403368" cy="11672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en-US" altLang="ko-KR" sz="1400" dirty="0"/>
                <a:t>Word2Vec, </a:t>
              </a:r>
              <a:r>
                <a:rPr lang="en-US" altLang="ko-KR" sz="1400" dirty="0" err="1"/>
                <a:t>FastText</a:t>
              </a:r>
              <a:r>
                <a:rPr lang="en-US" altLang="ko-KR" sz="1400" dirty="0"/>
                <a:t>,</a:t>
              </a: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ko-KR" sz="1400" dirty="0"/>
                <a:t>      Neighbor, KNN, </a:t>
              </a: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ko-KR" sz="1400" dirty="0"/>
                <a:t>      </a:t>
              </a:r>
              <a:r>
                <a:rPr lang="en-US" altLang="ko-KR" sz="1400" dirty="0" err="1"/>
                <a:t>Khaiii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등 다양한 알고리즘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52560" y="4127023"/>
            <a:ext cx="2810797" cy="1606553"/>
            <a:chOff x="7913109" y="4105978"/>
            <a:chExt cx="2810797" cy="160655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EC4A2B-889B-4376-B53A-999F6CA795D2}"/>
                </a:ext>
              </a:extLst>
            </p:cNvPr>
            <p:cNvSpPr txBox="1"/>
            <p:nvPr/>
          </p:nvSpPr>
          <p:spPr>
            <a:xfrm>
              <a:off x="8026558" y="4105978"/>
              <a:ext cx="2178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모델 분석 결과</a:t>
              </a:r>
              <a:endParaRPr lang="ko-KR" altLang="en-US" sz="24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3" name="Google Shape;432;p47"/>
            <p:cNvSpPr txBox="1">
              <a:spLocks/>
            </p:cNvSpPr>
            <p:nvPr/>
          </p:nvSpPr>
          <p:spPr>
            <a:xfrm flipH="1">
              <a:off x="7913109" y="4545331"/>
              <a:ext cx="2810797" cy="11672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ko-KR" altLang="en-US" sz="1400" dirty="0"/>
                <a:t>실제 멜론 대회에 참가해 </a:t>
              </a:r>
              <a:endParaRPr lang="en-US" altLang="ko-KR" sz="1400" dirty="0"/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ko-KR" sz="1400" dirty="0"/>
                <a:t>      </a:t>
              </a:r>
              <a:r>
                <a:rPr lang="ko-KR" altLang="en-US" sz="1400" dirty="0"/>
                <a:t>정확도 확인</a:t>
              </a: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CCCDE1E7-833E-4F03-8B41-162FDBADC85E}"/>
              </a:ext>
            </a:extLst>
          </p:cNvPr>
          <p:cNvSpPr/>
          <p:nvPr/>
        </p:nvSpPr>
        <p:spPr>
          <a:xfrm>
            <a:off x="2139615" y="1950940"/>
            <a:ext cx="1944000" cy="194280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8" name="Google Shape;9426;p75"/>
          <p:cNvGrpSpPr/>
          <p:nvPr/>
        </p:nvGrpSpPr>
        <p:grpSpPr>
          <a:xfrm>
            <a:off x="2651044" y="2445172"/>
            <a:ext cx="1008000" cy="1008000"/>
            <a:chOff x="3950316" y="3820307"/>
            <a:chExt cx="369805" cy="353782"/>
          </a:xfrm>
          <a:solidFill>
            <a:schemeClr val="tx1"/>
          </a:solidFill>
        </p:grpSpPr>
        <p:sp>
          <p:nvSpPr>
            <p:cNvPr id="29" name="Google Shape;9427;p75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8;p75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9;p75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30;p75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24332" y="1910043"/>
            <a:ext cx="1944000" cy="1942801"/>
            <a:chOff x="5134485" y="1918374"/>
            <a:chExt cx="1944000" cy="194280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499442C-B3F8-423F-BD00-DBE26B7687CA}"/>
                </a:ext>
              </a:extLst>
            </p:cNvPr>
            <p:cNvSpPr/>
            <p:nvPr/>
          </p:nvSpPr>
          <p:spPr>
            <a:xfrm>
              <a:off x="5134485" y="1918374"/>
              <a:ext cx="1944000" cy="194280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00" dirty="0">
                <a:solidFill>
                  <a:srgbClr val="FFC000"/>
                </a:solidFill>
              </a:endParaRPr>
            </a:p>
          </p:txBody>
        </p:sp>
        <p:grpSp>
          <p:nvGrpSpPr>
            <p:cNvPr id="33" name="Google Shape;10055;p76"/>
            <p:cNvGrpSpPr/>
            <p:nvPr/>
          </p:nvGrpSpPr>
          <p:grpSpPr>
            <a:xfrm>
              <a:off x="5649352" y="2316329"/>
              <a:ext cx="1080000" cy="1008000"/>
              <a:chOff x="1749728" y="2894777"/>
              <a:chExt cx="386927" cy="363438"/>
            </a:xfrm>
            <a:solidFill>
              <a:schemeClr val="tx1"/>
            </a:solidFill>
          </p:grpSpPr>
          <p:sp>
            <p:nvSpPr>
              <p:cNvPr id="34" name="Google Shape;10056;p76"/>
              <p:cNvSpPr/>
              <p:nvPr/>
            </p:nvSpPr>
            <p:spPr>
              <a:xfrm>
                <a:off x="1809595" y="3025333"/>
                <a:ext cx="97424" cy="3243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019" extrusionOk="0">
                    <a:moveTo>
                      <a:pt x="1208" y="0"/>
                    </a:moveTo>
                    <a:cubicBezTo>
                      <a:pt x="852" y="0"/>
                      <a:pt x="531" y="35"/>
                      <a:pt x="322" y="66"/>
                    </a:cubicBezTo>
                    <a:cubicBezTo>
                      <a:pt x="143" y="101"/>
                      <a:pt x="1" y="244"/>
                      <a:pt x="1" y="423"/>
                    </a:cubicBezTo>
                    <a:lnTo>
                      <a:pt x="1" y="840"/>
                    </a:lnTo>
                    <a:cubicBezTo>
                      <a:pt x="1" y="947"/>
                      <a:pt x="84" y="1018"/>
                      <a:pt x="179" y="1018"/>
                    </a:cubicBezTo>
                    <a:cubicBezTo>
                      <a:pt x="286" y="1018"/>
                      <a:pt x="358" y="947"/>
                      <a:pt x="358" y="840"/>
                    </a:cubicBezTo>
                    <a:lnTo>
                      <a:pt x="358" y="423"/>
                    </a:lnTo>
                    <a:cubicBezTo>
                      <a:pt x="358" y="423"/>
                      <a:pt x="358" y="411"/>
                      <a:pt x="382" y="411"/>
                    </a:cubicBezTo>
                    <a:cubicBezTo>
                      <a:pt x="549" y="383"/>
                      <a:pt x="870" y="340"/>
                      <a:pt x="1231" y="340"/>
                    </a:cubicBezTo>
                    <a:cubicBezTo>
                      <a:pt x="1330" y="340"/>
                      <a:pt x="1433" y="344"/>
                      <a:pt x="1536" y="351"/>
                    </a:cubicBezTo>
                    <a:cubicBezTo>
                      <a:pt x="2084" y="387"/>
                      <a:pt x="2489" y="530"/>
                      <a:pt x="2727" y="768"/>
                    </a:cubicBezTo>
                    <a:cubicBezTo>
                      <a:pt x="2763" y="804"/>
                      <a:pt x="2807" y="822"/>
                      <a:pt x="2852" y="822"/>
                    </a:cubicBezTo>
                    <a:cubicBezTo>
                      <a:pt x="2897" y="822"/>
                      <a:pt x="2941" y="804"/>
                      <a:pt x="2977" y="768"/>
                    </a:cubicBezTo>
                    <a:cubicBezTo>
                      <a:pt x="3060" y="709"/>
                      <a:pt x="3060" y="590"/>
                      <a:pt x="2977" y="530"/>
                    </a:cubicBezTo>
                    <a:cubicBezTo>
                      <a:pt x="2554" y="107"/>
                      <a:pt x="1828" y="0"/>
                      <a:pt x="12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057;p76"/>
              <p:cNvSpPr/>
              <p:nvPr/>
            </p:nvSpPr>
            <p:spPr>
              <a:xfrm>
                <a:off x="1749728" y="2974346"/>
                <a:ext cx="216777" cy="283869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919" extrusionOk="0">
                    <a:moveTo>
                      <a:pt x="5311" y="334"/>
                    </a:moveTo>
                    <a:lnTo>
                      <a:pt x="5311" y="2061"/>
                    </a:lnTo>
                    <a:cubicBezTo>
                      <a:pt x="5311" y="2311"/>
                      <a:pt x="5251" y="2561"/>
                      <a:pt x="5132" y="2799"/>
                    </a:cubicBezTo>
                    <a:cubicBezTo>
                      <a:pt x="5120" y="2835"/>
                      <a:pt x="5120" y="2846"/>
                      <a:pt x="5120" y="2882"/>
                    </a:cubicBezTo>
                    <a:lnTo>
                      <a:pt x="5120" y="3382"/>
                    </a:lnTo>
                    <a:cubicBezTo>
                      <a:pt x="5120" y="3858"/>
                      <a:pt x="4918" y="4311"/>
                      <a:pt x="4560" y="4644"/>
                    </a:cubicBezTo>
                    <a:cubicBezTo>
                      <a:pt x="4227" y="4955"/>
                      <a:pt x="3811" y="5111"/>
                      <a:pt x="3369" y="5111"/>
                    </a:cubicBezTo>
                    <a:cubicBezTo>
                      <a:pt x="3338" y="5111"/>
                      <a:pt x="3306" y="5110"/>
                      <a:pt x="3275" y="5109"/>
                    </a:cubicBezTo>
                    <a:cubicBezTo>
                      <a:pt x="2382" y="5061"/>
                      <a:pt x="1679" y="4275"/>
                      <a:pt x="1679" y="3323"/>
                    </a:cubicBezTo>
                    <a:lnTo>
                      <a:pt x="1679" y="2882"/>
                    </a:lnTo>
                    <a:cubicBezTo>
                      <a:pt x="1679" y="2846"/>
                      <a:pt x="1679" y="2823"/>
                      <a:pt x="1667" y="2799"/>
                    </a:cubicBezTo>
                    <a:cubicBezTo>
                      <a:pt x="1548" y="2561"/>
                      <a:pt x="1489" y="2311"/>
                      <a:pt x="1489" y="2061"/>
                    </a:cubicBezTo>
                    <a:lnTo>
                      <a:pt x="1489" y="1668"/>
                    </a:lnTo>
                    <a:cubicBezTo>
                      <a:pt x="1489" y="930"/>
                      <a:pt x="2096" y="334"/>
                      <a:pt x="2822" y="334"/>
                    </a:cubicBezTo>
                    <a:close/>
                    <a:moveTo>
                      <a:pt x="4358" y="5240"/>
                    </a:moveTo>
                    <a:lnTo>
                      <a:pt x="4358" y="5573"/>
                    </a:lnTo>
                    <a:lnTo>
                      <a:pt x="3406" y="6228"/>
                    </a:lnTo>
                    <a:lnTo>
                      <a:pt x="2441" y="5573"/>
                    </a:lnTo>
                    <a:lnTo>
                      <a:pt x="2441" y="5240"/>
                    </a:lnTo>
                    <a:cubicBezTo>
                      <a:pt x="2691" y="5371"/>
                      <a:pt x="2977" y="5466"/>
                      <a:pt x="3251" y="5478"/>
                    </a:cubicBezTo>
                    <a:lnTo>
                      <a:pt x="3394" y="5478"/>
                    </a:lnTo>
                    <a:cubicBezTo>
                      <a:pt x="3727" y="5478"/>
                      <a:pt x="4060" y="5406"/>
                      <a:pt x="4358" y="5240"/>
                    </a:cubicBezTo>
                    <a:close/>
                    <a:moveTo>
                      <a:pt x="2286" y="5883"/>
                    </a:moveTo>
                    <a:lnTo>
                      <a:pt x="3120" y="6466"/>
                    </a:lnTo>
                    <a:lnTo>
                      <a:pt x="2679" y="6906"/>
                    </a:lnTo>
                    <a:lnTo>
                      <a:pt x="2655" y="6906"/>
                    </a:lnTo>
                    <a:lnTo>
                      <a:pt x="2108" y="6073"/>
                    </a:lnTo>
                    <a:lnTo>
                      <a:pt x="2286" y="5883"/>
                    </a:lnTo>
                    <a:close/>
                    <a:moveTo>
                      <a:pt x="4525" y="5883"/>
                    </a:moveTo>
                    <a:lnTo>
                      <a:pt x="4703" y="6073"/>
                    </a:lnTo>
                    <a:lnTo>
                      <a:pt x="4144" y="6906"/>
                    </a:lnTo>
                    <a:lnTo>
                      <a:pt x="4132" y="6906"/>
                    </a:lnTo>
                    <a:lnTo>
                      <a:pt x="3691" y="6466"/>
                    </a:lnTo>
                    <a:lnTo>
                      <a:pt x="4525" y="5883"/>
                    </a:lnTo>
                    <a:close/>
                    <a:moveTo>
                      <a:pt x="2834" y="1"/>
                    </a:moveTo>
                    <a:cubicBezTo>
                      <a:pt x="1905" y="1"/>
                      <a:pt x="1143" y="763"/>
                      <a:pt x="1143" y="1703"/>
                    </a:cubicBezTo>
                    <a:lnTo>
                      <a:pt x="1143" y="2084"/>
                    </a:lnTo>
                    <a:cubicBezTo>
                      <a:pt x="1143" y="2382"/>
                      <a:pt x="1203" y="2680"/>
                      <a:pt x="1334" y="2954"/>
                    </a:cubicBezTo>
                    <a:lnTo>
                      <a:pt x="1334" y="3358"/>
                    </a:lnTo>
                    <a:cubicBezTo>
                      <a:pt x="1334" y="4025"/>
                      <a:pt x="1631" y="4620"/>
                      <a:pt x="2096" y="5025"/>
                    </a:cubicBezTo>
                    <a:lnTo>
                      <a:pt x="2096" y="5621"/>
                    </a:lnTo>
                    <a:lnTo>
                      <a:pt x="1762" y="5954"/>
                    </a:lnTo>
                    <a:cubicBezTo>
                      <a:pt x="1739" y="6002"/>
                      <a:pt x="1703" y="6049"/>
                      <a:pt x="1727" y="6097"/>
                    </a:cubicBezTo>
                    <a:lnTo>
                      <a:pt x="619" y="6490"/>
                    </a:lnTo>
                    <a:cubicBezTo>
                      <a:pt x="250" y="6633"/>
                      <a:pt x="0" y="6990"/>
                      <a:pt x="0" y="7371"/>
                    </a:cubicBezTo>
                    <a:lnTo>
                      <a:pt x="0" y="8740"/>
                    </a:lnTo>
                    <a:cubicBezTo>
                      <a:pt x="0" y="8847"/>
                      <a:pt x="72" y="8919"/>
                      <a:pt x="179" y="8919"/>
                    </a:cubicBezTo>
                    <a:cubicBezTo>
                      <a:pt x="274" y="8919"/>
                      <a:pt x="358" y="8847"/>
                      <a:pt x="358" y="8740"/>
                    </a:cubicBezTo>
                    <a:lnTo>
                      <a:pt x="358" y="7371"/>
                    </a:lnTo>
                    <a:cubicBezTo>
                      <a:pt x="358" y="7133"/>
                      <a:pt x="500" y="6906"/>
                      <a:pt x="739" y="6823"/>
                    </a:cubicBezTo>
                    <a:lnTo>
                      <a:pt x="1905" y="6406"/>
                    </a:lnTo>
                    <a:lnTo>
                      <a:pt x="2382" y="7121"/>
                    </a:lnTo>
                    <a:cubicBezTo>
                      <a:pt x="2441" y="7204"/>
                      <a:pt x="2536" y="7264"/>
                      <a:pt x="2644" y="7287"/>
                    </a:cubicBezTo>
                    <a:lnTo>
                      <a:pt x="2679" y="7287"/>
                    </a:lnTo>
                    <a:cubicBezTo>
                      <a:pt x="2774" y="7287"/>
                      <a:pt x="2870" y="7240"/>
                      <a:pt x="2929" y="7180"/>
                    </a:cubicBezTo>
                    <a:lnTo>
                      <a:pt x="3227" y="6883"/>
                    </a:lnTo>
                    <a:lnTo>
                      <a:pt x="3227" y="8740"/>
                    </a:lnTo>
                    <a:cubicBezTo>
                      <a:pt x="3227" y="8847"/>
                      <a:pt x="3298" y="8919"/>
                      <a:pt x="3406" y="8919"/>
                    </a:cubicBezTo>
                    <a:cubicBezTo>
                      <a:pt x="3513" y="8919"/>
                      <a:pt x="3584" y="8847"/>
                      <a:pt x="3584" y="8740"/>
                    </a:cubicBezTo>
                    <a:lnTo>
                      <a:pt x="3584" y="6883"/>
                    </a:lnTo>
                    <a:lnTo>
                      <a:pt x="3882" y="7180"/>
                    </a:lnTo>
                    <a:cubicBezTo>
                      <a:pt x="3953" y="7252"/>
                      <a:pt x="4048" y="7287"/>
                      <a:pt x="4132" y="7287"/>
                    </a:cubicBezTo>
                    <a:lnTo>
                      <a:pt x="4168" y="7287"/>
                    </a:lnTo>
                    <a:cubicBezTo>
                      <a:pt x="4263" y="7264"/>
                      <a:pt x="4370" y="7204"/>
                      <a:pt x="4429" y="7121"/>
                    </a:cubicBezTo>
                    <a:lnTo>
                      <a:pt x="4906" y="6406"/>
                    </a:lnTo>
                    <a:lnTo>
                      <a:pt x="6073" y="6823"/>
                    </a:lnTo>
                    <a:cubicBezTo>
                      <a:pt x="6287" y="6906"/>
                      <a:pt x="6454" y="7121"/>
                      <a:pt x="6454" y="7371"/>
                    </a:cubicBezTo>
                    <a:lnTo>
                      <a:pt x="6454" y="8740"/>
                    </a:lnTo>
                    <a:cubicBezTo>
                      <a:pt x="6454" y="8847"/>
                      <a:pt x="6525" y="8919"/>
                      <a:pt x="6632" y="8919"/>
                    </a:cubicBezTo>
                    <a:cubicBezTo>
                      <a:pt x="6739" y="8919"/>
                      <a:pt x="6811" y="8847"/>
                      <a:pt x="6811" y="8740"/>
                    </a:cubicBezTo>
                    <a:lnTo>
                      <a:pt x="6811" y="7371"/>
                    </a:lnTo>
                    <a:cubicBezTo>
                      <a:pt x="6811" y="6954"/>
                      <a:pt x="6573" y="6609"/>
                      <a:pt x="6203" y="6478"/>
                    </a:cubicBezTo>
                    <a:lnTo>
                      <a:pt x="5096" y="6073"/>
                    </a:lnTo>
                    <a:cubicBezTo>
                      <a:pt x="5096" y="6037"/>
                      <a:pt x="5084" y="5966"/>
                      <a:pt x="5060" y="5942"/>
                    </a:cubicBezTo>
                    <a:lnTo>
                      <a:pt x="4727" y="5597"/>
                    </a:lnTo>
                    <a:lnTo>
                      <a:pt x="4727" y="5025"/>
                    </a:lnTo>
                    <a:cubicBezTo>
                      <a:pt x="4763" y="4990"/>
                      <a:pt x="4799" y="4966"/>
                      <a:pt x="4834" y="4930"/>
                    </a:cubicBezTo>
                    <a:cubicBezTo>
                      <a:pt x="5251" y="4549"/>
                      <a:pt x="5489" y="3978"/>
                      <a:pt x="5489" y="3418"/>
                    </a:cubicBezTo>
                    <a:lnTo>
                      <a:pt x="5489" y="2954"/>
                    </a:lnTo>
                    <a:cubicBezTo>
                      <a:pt x="5608" y="2680"/>
                      <a:pt x="5680" y="2382"/>
                      <a:pt x="5680" y="2084"/>
                    </a:cubicBezTo>
                    <a:lnTo>
                      <a:pt x="5680" y="179"/>
                    </a:lnTo>
                    <a:cubicBezTo>
                      <a:pt x="5680" y="84"/>
                      <a:pt x="5608" y="1"/>
                      <a:pt x="5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058;p76"/>
              <p:cNvSpPr/>
              <p:nvPr/>
            </p:nvSpPr>
            <p:spPr>
              <a:xfrm>
                <a:off x="1785725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74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059;p76"/>
              <p:cNvSpPr/>
              <p:nvPr/>
            </p:nvSpPr>
            <p:spPr>
              <a:xfrm>
                <a:off x="1919114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86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060;p76"/>
              <p:cNvSpPr/>
              <p:nvPr/>
            </p:nvSpPr>
            <p:spPr>
              <a:xfrm>
                <a:off x="1956257" y="2931156"/>
                <a:ext cx="180398" cy="188737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930" extrusionOk="0">
                    <a:moveTo>
                      <a:pt x="738" y="1"/>
                    </a:moveTo>
                    <a:cubicBezTo>
                      <a:pt x="322" y="1"/>
                      <a:pt x="0" y="346"/>
                      <a:pt x="0" y="751"/>
                    </a:cubicBezTo>
                    <a:lnTo>
                      <a:pt x="0" y="3799"/>
                    </a:lnTo>
                    <a:cubicBezTo>
                      <a:pt x="0" y="4215"/>
                      <a:pt x="334" y="4549"/>
                      <a:pt x="738" y="4549"/>
                    </a:cubicBezTo>
                    <a:lnTo>
                      <a:pt x="1084" y="4549"/>
                    </a:lnTo>
                    <a:lnTo>
                      <a:pt x="810" y="5585"/>
                    </a:lnTo>
                    <a:cubicBezTo>
                      <a:pt x="786" y="5704"/>
                      <a:pt x="834" y="5811"/>
                      <a:pt x="929" y="5882"/>
                    </a:cubicBezTo>
                    <a:cubicBezTo>
                      <a:pt x="977" y="5918"/>
                      <a:pt x="1036" y="5930"/>
                      <a:pt x="1084" y="5930"/>
                    </a:cubicBezTo>
                    <a:cubicBezTo>
                      <a:pt x="1143" y="5930"/>
                      <a:pt x="1203" y="5918"/>
                      <a:pt x="1250" y="5870"/>
                    </a:cubicBezTo>
                    <a:lnTo>
                      <a:pt x="3072" y="4525"/>
                    </a:lnTo>
                    <a:lnTo>
                      <a:pt x="4918" y="4525"/>
                    </a:lnTo>
                    <a:cubicBezTo>
                      <a:pt x="5334" y="4525"/>
                      <a:pt x="5668" y="4192"/>
                      <a:pt x="5668" y="3787"/>
                    </a:cubicBezTo>
                    <a:lnTo>
                      <a:pt x="5668" y="751"/>
                    </a:lnTo>
                    <a:cubicBezTo>
                      <a:pt x="5656" y="334"/>
                      <a:pt x="5322" y="12"/>
                      <a:pt x="4906" y="12"/>
                    </a:cubicBezTo>
                    <a:lnTo>
                      <a:pt x="3953" y="12"/>
                    </a:lnTo>
                    <a:cubicBezTo>
                      <a:pt x="3846" y="12"/>
                      <a:pt x="3775" y="84"/>
                      <a:pt x="3775" y="191"/>
                    </a:cubicBezTo>
                    <a:cubicBezTo>
                      <a:pt x="3775" y="286"/>
                      <a:pt x="3846" y="370"/>
                      <a:pt x="3953" y="370"/>
                    </a:cubicBezTo>
                    <a:lnTo>
                      <a:pt x="4906" y="370"/>
                    </a:lnTo>
                    <a:cubicBezTo>
                      <a:pt x="5132" y="370"/>
                      <a:pt x="5299" y="548"/>
                      <a:pt x="5299" y="751"/>
                    </a:cubicBezTo>
                    <a:lnTo>
                      <a:pt x="5299" y="3799"/>
                    </a:lnTo>
                    <a:cubicBezTo>
                      <a:pt x="5299" y="4025"/>
                      <a:pt x="5120" y="4192"/>
                      <a:pt x="4906" y="4192"/>
                    </a:cubicBezTo>
                    <a:lnTo>
                      <a:pt x="3001" y="4192"/>
                    </a:lnTo>
                    <a:cubicBezTo>
                      <a:pt x="2953" y="4192"/>
                      <a:pt x="2929" y="4203"/>
                      <a:pt x="2893" y="4215"/>
                    </a:cubicBezTo>
                    <a:lnTo>
                      <a:pt x="1203" y="5454"/>
                    </a:lnTo>
                    <a:lnTo>
                      <a:pt x="1203" y="5454"/>
                    </a:lnTo>
                    <a:lnTo>
                      <a:pt x="1465" y="4418"/>
                    </a:lnTo>
                    <a:cubicBezTo>
                      <a:pt x="1489" y="4358"/>
                      <a:pt x="1465" y="4311"/>
                      <a:pt x="1441" y="4263"/>
                    </a:cubicBezTo>
                    <a:cubicBezTo>
                      <a:pt x="1405" y="4215"/>
                      <a:pt x="1346" y="4192"/>
                      <a:pt x="1310" y="4192"/>
                    </a:cubicBezTo>
                    <a:lnTo>
                      <a:pt x="738" y="4192"/>
                    </a:lnTo>
                    <a:cubicBezTo>
                      <a:pt x="512" y="4192"/>
                      <a:pt x="357" y="4013"/>
                      <a:pt x="357" y="3799"/>
                    </a:cubicBezTo>
                    <a:lnTo>
                      <a:pt x="357" y="751"/>
                    </a:lnTo>
                    <a:cubicBezTo>
                      <a:pt x="357" y="524"/>
                      <a:pt x="536" y="370"/>
                      <a:pt x="738" y="370"/>
                    </a:cubicBezTo>
                    <a:lnTo>
                      <a:pt x="1691" y="370"/>
                    </a:lnTo>
                    <a:cubicBezTo>
                      <a:pt x="1798" y="370"/>
                      <a:pt x="1870" y="286"/>
                      <a:pt x="1870" y="179"/>
                    </a:cubicBezTo>
                    <a:cubicBezTo>
                      <a:pt x="1870" y="84"/>
                      <a:pt x="1798" y="1"/>
                      <a:pt x="1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061;p76"/>
              <p:cNvSpPr/>
              <p:nvPr/>
            </p:nvSpPr>
            <p:spPr>
              <a:xfrm>
                <a:off x="2027487" y="2894777"/>
                <a:ext cx="36029" cy="10878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418" extrusionOk="0">
                    <a:moveTo>
                      <a:pt x="775" y="358"/>
                    </a:moveTo>
                    <a:lnTo>
                      <a:pt x="596" y="3049"/>
                    </a:lnTo>
                    <a:lnTo>
                      <a:pt x="560" y="3049"/>
                    </a:lnTo>
                    <a:lnTo>
                      <a:pt x="394" y="358"/>
                    </a:lnTo>
                    <a:close/>
                    <a:moveTo>
                      <a:pt x="179" y="1"/>
                    </a:moveTo>
                    <a:cubicBezTo>
                      <a:pt x="143" y="1"/>
                      <a:pt x="96" y="24"/>
                      <a:pt x="48" y="60"/>
                    </a:cubicBezTo>
                    <a:cubicBezTo>
                      <a:pt x="24" y="96"/>
                      <a:pt x="1" y="155"/>
                      <a:pt x="1" y="203"/>
                    </a:cubicBezTo>
                    <a:lnTo>
                      <a:pt x="203" y="3251"/>
                    </a:lnTo>
                    <a:cubicBezTo>
                      <a:pt x="203" y="3334"/>
                      <a:pt x="286" y="3418"/>
                      <a:pt x="382" y="3418"/>
                    </a:cubicBezTo>
                    <a:lnTo>
                      <a:pt x="763" y="3418"/>
                    </a:lnTo>
                    <a:cubicBezTo>
                      <a:pt x="858" y="3418"/>
                      <a:pt x="941" y="3334"/>
                      <a:pt x="941" y="3251"/>
                    </a:cubicBezTo>
                    <a:lnTo>
                      <a:pt x="1132" y="203"/>
                    </a:lnTo>
                    <a:cubicBezTo>
                      <a:pt x="1132" y="155"/>
                      <a:pt x="1120" y="96"/>
                      <a:pt x="1072" y="60"/>
                    </a:cubicBezTo>
                    <a:cubicBezTo>
                      <a:pt x="1048" y="36"/>
                      <a:pt x="1001" y="1"/>
                      <a:pt x="9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062;p76"/>
              <p:cNvSpPr/>
              <p:nvPr/>
            </p:nvSpPr>
            <p:spPr>
              <a:xfrm>
                <a:off x="2027487" y="3009992"/>
                <a:ext cx="36029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345"/>
                    </a:moveTo>
                    <a:cubicBezTo>
                      <a:pt x="691" y="345"/>
                      <a:pt x="775" y="429"/>
                      <a:pt x="775" y="548"/>
                    </a:cubicBezTo>
                    <a:cubicBezTo>
                      <a:pt x="775" y="667"/>
                      <a:pt x="691" y="762"/>
                      <a:pt x="572" y="762"/>
                    </a:cubicBezTo>
                    <a:cubicBezTo>
                      <a:pt x="453" y="762"/>
                      <a:pt x="358" y="667"/>
                      <a:pt x="358" y="548"/>
                    </a:cubicBezTo>
                    <a:cubicBezTo>
                      <a:pt x="358" y="429"/>
                      <a:pt x="453" y="345"/>
                      <a:pt x="572" y="345"/>
                    </a:cubicBezTo>
                    <a:close/>
                    <a:moveTo>
                      <a:pt x="572" y="0"/>
                    </a:moveTo>
                    <a:cubicBezTo>
                      <a:pt x="263" y="0"/>
                      <a:pt x="1" y="250"/>
                      <a:pt x="1" y="572"/>
                    </a:cubicBezTo>
                    <a:cubicBezTo>
                      <a:pt x="1" y="881"/>
                      <a:pt x="263" y="1131"/>
                      <a:pt x="572" y="1131"/>
                    </a:cubicBezTo>
                    <a:cubicBezTo>
                      <a:pt x="882" y="1131"/>
                      <a:pt x="1132" y="881"/>
                      <a:pt x="1132" y="572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B3F3203D-02E8-407E-B5BA-93BCBAE9514F}"/>
              </a:ext>
            </a:extLst>
          </p:cNvPr>
          <p:cNvSpPr/>
          <p:nvPr/>
        </p:nvSpPr>
        <p:spPr>
          <a:xfrm>
            <a:off x="8159668" y="1950940"/>
            <a:ext cx="1944000" cy="19428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1" name="Google Shape;10510;p76"/>
          <p:cNvGrpSpPr/>
          <p:nvPr/>
        </p:nvGrpSpPr>
        <p:grpSpPr>
          <a:xfrm>
            <a:off x="8540866" y="2464386"/>
            <a:ext cx="1152000" cy="1008000"/>
            <a:chOff x="2611458" y="3816374"/>
            <a:chExt cx="426329" cy="332375"/>
          </a:xfrm>
          <a:solidFill>
            <a:schemeClr val="tx1"/>
          </a:solidFill>
        </p:grpSpPr>
        <p:sp>
          <p:nvSpPr>
            <p:cNvPr id="42" name="Google Shape;10511;p76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12;p76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13;p76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14;p76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515;p76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16;p76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517;p76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518;p76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519;p76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20;p76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652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907565" y="2281091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앨범 </a:t>
            </a:r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7565" y="2879825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아티스트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907565" y="3489087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발매일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10605" y="4080378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곡 장르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831003" y="2286081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플레이리스트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21806" y="2292163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플레이리스트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221806" y="2890897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곡 리스트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21806" y="3500159"/>
            <a:ext cx="1245978" cy="487473"/>
          </a:xfrm>
          <a:prstGeom prst="rect">
            <a:avLst/>
          </a:prstGeom>
          <a:solidFill>
            <a:srgbClr val="EE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수정 날짜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76457" y="2268927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플레이리스트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1818" y="1471936"/>
            <a:ext cx="2611725" cy="564573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song_meta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데이터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6762" y="2275009"/>
            <a:ext cx="1245978" cy="487473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곡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14248" y="2879825"/>
            <a:ext cx="1245978" cy="487473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아티스트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10605" y="3487761"/>
            <a:ext cx="1245978" cy="487473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곡 제목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07565" y="4080378"/>
            <a:ext cx="1245978" cy="487473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곡 세부 장르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리스트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170300" y="1483008"/>
            <a:ext cx="2611725" cy="564573"/>
          </a:xfrm>
          <a:prstGeom prst="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test </a:t>
            </a:r>
            <a:r>
              <a:rPr lang="ko-KR" altLang="en-US" b="1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567260" y="2275009"/>
            <a:ext cx="1245978" cy="487473"/>
          </a:xfrm>
          <a:prstGeom prst="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플레이리스트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173943" y="2873743"/>
            <a:ext cx="1245978" cy="487473"/>
          </a:xfrm>
          <a:prstGeom prst="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태그 리스트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567260" y="2873743"/>
            <a:ext cx="1245978" cy="487473"/>
          </a:xfrm>
          <a:prstGeom prst="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곡 리스트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170300" y="3481679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좋아요 개수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567260" y="3483005"/>
            <a:ext cx="1245978" cy="4874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수정 날짜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3330341" y="4687503"/>
            <a:ext cx="0" cy="385010"/>
          </a:xfrm>
          <a:prstGeom prst="line">
            <a:avLst/>
          </a:prstGeom>
          <a:ln w="28575">
            <a:solidFill>
              <a:srgbClr val="7E74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842535" y="4071486"/>
            <a:ext cx="0" cy="1001027"/>
          </a:xfrm>
          <a:prstGeom prst="line">
            <a:avLst/>
          </a:prstGeom>
          <a:ln w="28575">
            <a:solidFill>
              <a:srgbClr val="EE9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330341" y="5072513"/>
            <a:ext cx="251219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7E7468"/>
                </a:gs>
                <a:gs pos="100000">
                  <a:srgbClr val="EE905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cxnSpLocks/>
          </p:cNvCxnSpPr>
          <p:nvPr/>
        </p:nvCxnSpPr>
        <p:spPr>
          <a:xfrm>
            <a:off x="5388543" y="5072513"/>
            <a:ext cx="0" cy="489284"/>
          </a:xfrm>
          <a:prstGeom prst="line">
            <a:avLst/>
          </a:prstGeom>
          <a:ln w="28575">
            <a:solidFill>
              <a:srgbClr val="EE9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9105499" y="4080378"/>
            <a:ext cx="8020" cy="148141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5388543" y="5561797"/>
            <a:ext cx="3716956" cy="0"/>
          </a:xfrm>
          <a:prstGeom prst="line">
            <a:avLst/>
          </a:prstGeom>
          <a:ln w="28575">
            <a:gradFill>
              <a:gsLst>
                <a:gs pos="0">
                  <a:srgbClr val="EE905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826354" y="5184625"/>
            <a:ext cx="1260910" cy="3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학습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719682" y="5956120"/>
            <a:ext cx="120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예측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데이터 수집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98" name="그룹 97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103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B779C9-B8E8-4E64-8850-A736D89A5E56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7322241" y="59561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E97E10E-B06D-4C04-A224-9A728A713B05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9E8E69-C736-4F3B-951D-17D1AB7545EA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7322241" y="5561797"/>
            <a:ext cx="0" cy="394323"/>
          </a:xfrm>
          <a:prstGeom prst="line">
            <a:avLst/>
          </a:prstGeom>
          <a:ln w="28575">
            <a:gradFill flip="none" rotWithShape="1">
              <a:gsLst>
                <a:gs pos="100000">
                  <a:srgbClr val="F9CC1F"/>
                </a:gs>
                <a:gs pos="0">
                  <a:srgbClr val="F09B62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4824846" y="3489388"/>
            <a:ext cx="1245978" cy="487473"/>
          </a:xfrm>
          <a:prstGeom prst="rect">
            <a:avLst/>
          </a:prstGeom>
          <a:solidFill>
            <a:srgbClr val="EE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좋아요 개수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856059" y="1468373"/>
            <a:ext cx="2611725" cy="564573"/>
          </a:xfrm>
          <a:prstGeom prst="rect">
            <a:avLst/>
          </a:prstGeom>
          <a:solidFill>
            <a:srgbClr val="EE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 </a:t>
            </a:r>
            <a:r>
              <a:rPr lang="ko-KR" altLang="en-US" b="1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4824846" y="2891788"/>
            <a:ext cx="1245978" cy="487473"/>
          </a:xfrm>
          <a:prstGeom prst="rect">
            <a:avLst/>
          </a:prstGeom>
          <a:solidFill>
            <a:srgbClr val="EE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태그 리스트</a:t>
            </a:r>
          </a:p>
        </p:txBody>
      </p:sp>
    </p:spTree>
    <p:extLst>
      <p:ext uri="{BB962C8B-B14F-4D97-AF65-F5344CB8AC3E}">
        <p14:creationId xmlns:p14="http://schemas.microsoft.com/office/powerpoint/2010/main" val="291692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53666" y="2167886"/>
            <a:ext cx="0" cy="3793980"/>
          </a:xfrm>
          <a:prstGeom prst="line">
            <a:avLst/>
          </a:prstGeom>
          <a:ln w="12700"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0" y="1343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“ </a:t>
            </a:r>
            <a:r>
              <a:rPr lang="ko-KR" altLang="en-US" sz="2000" b="1" dirty="0"/>
              <a:t>웹 구현을 위해 필요한 데이터 </a:t>
            </a:r>
            <a:r>
              <a:rPr lang="en-US" altLang="ko-KR" sz="2000" b="1" dirty="0"/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330" y="1948861"/>
            <a:ext cx="42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멜론 앨범 이미지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96" y="2417514"/>
            <a:ext cx="3960000" cy="36000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367096" y="4989234"/>
            <a:ext cx="906025" cy="97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데이터 수집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74" name="그룹 73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79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595853" y="1948176"/>
            <a:ext cx="42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 유튜브 </a:t>
            </a:r>
            <a:r>
              <a:rPr lang="en-US" altLang="ko-KR" dirty="0"/>
              <a:t>URL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pic>
        <p:nvPicPr>
          <p:cNvPr id="87" name="그림 8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14" y="2540840"/>
            <a:ext cx="3960000" cy="3600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7199290" y="2522433"/>
            <a:ext cx="2910625" cy="23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8D489-17CD-4573-A5E4-0FB20FA3BA89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286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아래쪽 화살표 57"/>
          <p:cNvSpPr/>
          <p:nvPr/>
        </p:nvSpPr>
        <p:spPr>
          <a:xfrm>
            <a:off x="2911743" y="2815390"/>
            <a:ext cx="1948037" cy="3753852"/>
          </a:xfrm>
          <a:prstGeom prst="downArrow">
            <a:avLst>
              <a:gd name="adj1" fmla="val 50000"/>
              <a:gd name="adj2" fmla="val 2577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07938" y="1890858"/>
            <a:ext cx="5755648" cy="1462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25B30-CD88-435A-BACB-FCD4BF07F93C}"/>
              </a:ext>
            </a:extLst>
          </p:cNvPr>
          <p:cNvSpPr txBox="1"/>
          <p:nvPr/>
        </p:nvSpPr>
        <p:spPr>
          <a:xfrm>
            <a:off x="2957389" y="1329079"/>
            <a:ext cx="224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다양한 </a:t>
            </a:r>
            <a:r>
              <a:rPr lang="ko-KR" altLang="en-US" sz="2000" dirty="0"/>
              <a:t>알고리즘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07938" y="4124018"/>
            <a:ext cx="5755648" cy="1462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0953" y="2038989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46848" y="2008011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Neighbor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80952" y="2661268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 +</a:t>
            </a:r>
            <a:r>
              <a:rPr lang="en-US" altLang="ko-KR" sz="1400" dirty="0" err="1">
                <a:solidFill>
                  <a:schemeClr val="tx1"/>
                </a:solidFill>
              </a:rPr>
              <a:t>FastText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46848" y="2644601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KNN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12743" y="2682553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AutoEncoder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12743" y="2038989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Khaiii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8638" y="2682553"/>
            <a:ext cx="1190924" cy="464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Collaborative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Filtering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8638" y="2038989"/>
            <a:ext cx="1190924" cy="464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Hybrid </a:t>
            </a:r>
            <a:r>
              <a:rPr lang="en-US" altLang="ko-KR" sz="1100" dirty="0">
                <a:solidFill>
                  <a:schemeClr val="tx1"/>
                </a:solidFill>
              </a:rPr>
              <a:t>Filtering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45352" y="4278140"/>
            <a:ext cx="1566392" cy="464744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45350" y="4900418"/>
            <a:ext cx="1566393" cy="48603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 +</a:t>
            </a:r>
            <a:r>
              <a:rPr lang="en-US" altLang="ko-KR" sz="1400" dirty="0" err="1">
                <a:solidFill>
                  <a:schemeClr val="tx1"/>
                </a:solidFill>
              </a:rPr>
              <a:t>FastText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95639" y="4296413"/>
            <a:ext cx="1566392" cy="464744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Neighbor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95637" y="4918691"/>
            <a:ext cx="1566393" cy="48603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KNN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871282" y="4278140"/>
            <a:ext cx="1566392" cy="4647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Kahiii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71280" y="4900418"/>
            <a:ext cx="1566393" cy="4860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AutoEncoder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7028481" y="2233983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7028481" y="4580299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8114549" y="1890858"/>
            <a:ext cx="3318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 모델 분류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유저 데이터 부재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Hybrid &amp; collaborative filtering </a:t>
            </a:r>
            <a:r>
              <a:rPr lang="ko-KR" altLang="en-US" dirty="0"/>
              <a:t>분석 불가</a:t>
            </a:r>
            <a:endParaRPr lang="en-US" altLang="ko-KR" dirty="0"/>
          </a:p>
        </p:txBody>
      </p:sp>
      <p:sp>
        <p:nvSpPr>
          <p:cNvPr id="62" name="TextBox 61"/>
          <p:cNvSpPr txBox="1"/>
          <p:nvPr/>
        </p:nvSpPr>
        <p:spPr>
          <a:xfrm>
            <a:off x="8120091" y="4255228"/>
            <a:ext cx="33181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 모델 분류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컴퓨팅 사양 부족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Kahiii</a:t>
            </a:r>
            <a:r>
              <a:rPr lang="en-US" altLang="ko-KR" dirty="0"/>
              <a:t> &amp; autoencoder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분석 불가</a:t>
            </a:r>
            <a:endParaRPr lang="en-US" altLang="ko-KR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모델 선택 과정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69" name="그룹 68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74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AA99890-6CDD-464E-B54D-F8734C595D3F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2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아래쪽 화살표 76"/>
          <p:cNvSpPr/>
          <p:nvPr/>
        </p:nvSpPr>
        <p:spPr>
          <a:xfrm>
            <a:off x="2911743" y="2425923"/>
            <a:ext cx="1948037" cy="4288642"/>
          </a:xfrm>
          <a:prstGeom prst="downArrow">
            <a:avLst>
              <a:gd name="adj1" fmla="val 50000"/>
              <a:gd name="adj2" fmla="val 2577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96253" y="1668612"/>
            <a:ext cx="5755648" cy="924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75539" y="1665692"/>
            <a:ext cx="33181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양이 많아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분석에</a:t>
            </a:r>
            <a:r>
              <a:rPr lang="en-US" altLang="ko-KR" dirty="0"/>
              <a:t> </a:t>
            </a:r>
            <a:r>
              <a:rPr lang="ko-KR" altLang="en-US" dirty="0"/>
              <a:t>많은 시간 소요</a:t>
            </a:r>
            <a:endParaRPr lang="en-US" altLang="ko-KR" dirty="0"/>
          </a:p>
        </p:txBody>
      </p:sp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736FD8F6-5832-450C-B179-FE54DFD28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96407"/>
              </p:ext>
            </p:extLst>
          </p:nvPr>
        </p:nvGraphicFramePr>
        <p:xfrm>
          <a:off x="1050080" y="3825416"/>
          <a:ext cx="5632616" cy="21185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08154">
                  <a:extLst>
                    <a:ext uri="{9D8B030D-6E8A-4147-A177-3AD203B41FA5}">
                      <a16:colId xmlns:a16="http://schemas.microsoft.com/office/drawing/2014/main" val="1034278547"/>
                    </a:ext>
                  </a:extLst>
                </a:gridCol>
                <a:gridCol w="1408154">
                  <a:extLst>
                    <a:ext uri="{9D8B030D-6E8A-4147-A177-3AD203B41FA5}">
                      <a16:colId xmlns:a16="http://schemas.microsoft.com/office/drawing/2014/main" val="2598861050"/>
                    </a:ext>
                  </a:extLst>
                </a:gridCol>
                <a:gridCol w="1408154">
                  <a:extLst>
                    <a:ext uri="{9D8B030D-6E8A-4147-A177-3AD203B41FA5}">
                      <a16:colId xmlns:a16="http://schemas.microsoft.com/office/drawing/2014/main" val="1462005691"/>
                    </a:ext>
                  </a:extLst>
                </a:gridCol>
                <a:gridCol w="1408154">
                  <a:extLst>
                    <a:ext uri="{9D8B030D-6E8A-4147-A177-3AD203B41FA5}">
                      <a16:colId xmlns:a16="http://schemas.microsoft.com/office/drawing/2014/main" val="3090849337"/>
                    </a:ext>
                  </a:extLst>
                </a:gridCol>
              </a:tblGrid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Data </a:t>
                      </a:r>
                      <a:r>
                        <a:rPr lang="ko-KR" altLang="en-US" sz="1400" b="0" dirty="0"/>
                        <a:t>개수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Song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Tag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Total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297" marR="89297" marT="44648" marB="44648" anchor="ctr"/>
                </a:tc>
                <a:extLst>
                  <a:ext uri="{0D108BD9-81ED-4DB2-BD59-A6C34878D82A}">
                    <a16:rowId xmlns:a16="http://schemas.microsoft.com/office/drawing/2014/main" val="2069124882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0.250919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0.471058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0.28394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1411179462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0.170272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0.389103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0.203097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531377464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0.170215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0.390988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0.203331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724340538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0.186839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0.414329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0.220963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581020420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0.184976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0.417139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0.2198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2809160622"/>
                  </a:ext>
                </a:extLst>
              </a:tr>
              <a:tr h="276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10,000</a:t>
                      </a:r>
                      <a:endParaRPr lang="ko-KR" altLang="en-US" sz="1400" dirty="0"/>
                    </a:p>
                  </a:txBody>
                  <a:tcPr marL="89297" marR="89297" marT="44648" marB="446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0.142083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0.345522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0.172599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302" marR="9302" marT="9302" marB="0" anchor="ctr"/>
                </a:tc>
                <a:extLst>
                  <a:ext uri="{0D108BD9-81ED-4DB2-BD59-A6C34878D82A}">
                    <a16:rowId xmlns:a16="http://schemas.microsoft.com/office/drawing/2014/main" val="257544142"/>
                  </a:ext>
                </a:extLst>
              </a:tr>
            </a:tbl>
          </a:graphicData>
        </a:graphic>
      </p:graphicFrame>
      <p:sp>
        <p:nvSpPr>
          <p:cNvPr id="44" name="액자 43">
            <a:extLst>
              <a:ext uri="{FF2B5EF4-FFF2-40B4-BE49-F238E27FC236}">
                <a16:creationId xmlns:a16="http://schemas.microsoft.com/office/drawing/2014/main" id="{88F17955-0EEE-4472-802A-EADF4341C9FD}"/>
              </a:ext>
            </a:extLst>
          </p:cNvPr>
          <p:cNvSpPr/>
          <p:nvPr/>
        </p:nvSpPr>
        <p:spPr>
          <a:xfrm>
            <a:off x="1039194" y="4096796"/>
            <a:ext cx="5677826" cy="39447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88F17955-0EEE-4472-802A-EADF4341C9FD}"/>
              </a:ext>
            </a:extLst>
          </p:cNvPr>
          <p:cNvSpPr/>
          <p:nvPr/>
        </p:nvSpPr>
        <p:spPr>
          <a:xfrm>
            <a:off x="1027475" y="5013061"/>
            <a:ext cx="5677826" cy="39447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6934885" y="4662230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975539" y="4343647"/>
            <a:ext cx="33181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“ Word2Vec + </a:t>
            </a:r>
            <a:r>
              <a:rPr lang="en-US" altLang="ko-KR" dirty="0" err="1"/>
              <a:t>FastText</a:t>
            </a:r>
            <a:r>
              <a:rPr lang="en-US" altLang="ko-KR" dirty="0"/>
              <a:t> “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알고리즘으로 데이터 개수를 줄여서 분석의 정확도를 비교해보자</a:t>
            </a:r>
            <a:endParaRPr lang="en-US" altLang="ko-KR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모델 선택 과정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53" name="그룹 52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65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1203233" y="1881840"/>
            <a:ext cx="123574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019096" y="1881840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Neighbor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84991" y="1881840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KNN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614338" y="1881840"/>
            <a:ext cx="123574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 + </a:t>
            </a:r>
            <a:r>
              <a:rPr lang="en-US" altLang="ko-KR" sz="1400" dirty="0" err="1">
                <a:solidFill>
                  <a:schemeClr val="tx1"/>
                </a:solidFill>
              </a:rPr>
              <a:t>FastText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6958881" y="1881840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58CCFF-1914-4616-AE3E-5492EF27810E}"/>
              </a:ext>
            </a:extLst>
          </p:cNvPr>
          <p:cNvSpPr/>
          <p:nvPr/>
        </p:nvSpPr>
        <p:spPr>
          <a:xfrm>
            <a:off x="2604157" y="2926644"/>
            <a:ext cx="2539840" cy="572048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 + </a:t>
            </a:r>
            <a:r>
              <a:rPr lang="en-US" altLang="ko-KR" sz="1400" dirty="0" err="1">
                <a:solidFill>
                  <a:schemeClr val="tx1"/>
                </a:solidFill>
              </a:rPr>
              <a:t>FastText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93D52-8BDD-436D-B67F-283197FD515C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656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93B7E64-ED32-44E4-A687-DA08382AB5B3}"/>
              </a:ext>
            </a:extLst>
          </p:cNvPr>
          <p:cNvSpPr/>
          <p:nvPr/>
        </p:nvSpPr>
        <p:spPr>
          <a:xfrm>
            <a:off x="1046480" y="3751406"/>
            <a:ext cx="2188333" cy="2584059"/>
          </a:xfrm>
          <a:prstGeom prst="round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프론트 개발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</a:t>
            </a:r>
            <a:r>
              <a:rPr lang="en-US" altLang="ko-KR" dirty="0">
                <a:solidFill>
                  <a:schemeClr val="tx1"/>
                </a:solidFill>
              </a:rPr>
              <a:t>, DB </a:t>
            </a:r>
            <a:r>
              <a:rPr lang="ko-KR" altLang="en-US" dirty="0">
                <a:solidFill>
                  <a:schemeClr val="tx1"/>
                </a:solidFill>
              </a:rPr>
              <a:t>기획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ko-KR" altLang="en-US" dirty="0">
                <a:solidFill>
                  <a:schemeClr val="tx1"/>
                </a:solidFill>
              </a:rPr>
              <a:t> 개발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DB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알고리즘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D125D-21AC-440F-A539-F17AB76CBD27}"/>
              </a:ext>
            </a:extLst>
          </p:cNvPr>
          <p:cNvSpPr txBox="1"/>
          <p:nvPr/>
        </p:nvSpPr>
        <p:spPr>
          <a:xfrm>
            <a:off x="1582872" y="3254661"/>
            <a:ext cx="111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황인범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39EE717-F6D6-4950-A752-DAFA2ABA03D5}"/>
              </a:ext>
            </a:extLst>
          </p:cNvPr>
          <p:cNvSpPr/>
          <p:nvPr/>
        </p:nvSpPr>
        <p:spPr>
          <a:xfrm>
            <a:off x="9513894" y="3751406"/>
            <a:ext cx="2188333" cy="25840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프론트 개발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ko-KR" altLang="en-US" dirty="0">
                <a:solidFill>
                  <a:schemeClr val="tx1"/>
                </a:solidFill>
              </a:rPr>
              <a:t> 개발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알고리즘 분석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</a:rPr>
              <a:t>크롤링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A0EBCB-6639-4464-AFE0-F6CFC64FCFEC}"/>
              </a:ext>
            </a:extLst>
          </p:cNvPr>
          <p:cNvSpPr txBox="1"/>
          <p:nvPr/>
        </p:nvSpPr>
        <p:spPr>
          <a:xfrm>
            <a:off x="10050286" y="3254661"/>
            <a:ext cx="111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박세진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20931C6-1A9C-4898-B8F4-77AE7EDEDE08}"/>
              </a:ext>
            </a:extLst>
          </p:cNvPr>
          <p:cNvSpPr/>
          <p:nvPr/>
        </p:nvSpPr>
        <p:spPr>
          <a:xfrm>
            <a:off x="6691422" y="3751406"/>
            <a:ext cx="2188333" cy="2584059"/>
          </a:xfrm>
          <a:prstGeom prst="round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</a:t>
            </a:r>
            <a:r>
              <a:rPr lang="en-US" altLang="ko-KR" dirty="0">
                <a:solidFill>
                  <a:schemeClr val="tx1"/>
                </a:solidFill>
              </a:rPr>
              <a:t>, DB </a:t>
            </a:r>
            <a:r>
              <a:rPr lang="ko-KR" altLang="en-US" dirty="0">
                <a:solidFill>
                  <a:schemeClr val="tx1"/>
                </a:solidFill>
              </a:rPr>
              <a:t>기획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ko-KR" altLang="en-US" dirty="0" err="1">
                <a:solidFill>
                  <a:schemeClr val="tx1"/>
                </a:solidFill>
              </a:rPr>
              <a:t>백엔드</a:t>
            </a:r>
            <a:r>
              <a:rPr lang="ko-KR" altLang="en-US" dirty="0">
                <a:solidFill>
                  <a:schemeClr val="tx1"/>
                </a:solidFill>
              </a:rPr>
              <a:t> 개발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DB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알고리즘 분석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252E7D-409D-46E6-9971-C27C51B8B97B}"/>
              </a:ext>
            </a:extLst>
          </p:cNvPr>
          <p:cNvSpPr txBox="1"/>
          <p:nvPr/>
        </p:nvSpPr>
        <p:spPr>
          <a:xfrm>
            <a:off x="7227814" y="3254661"/>
            <a:ext cx="111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오혜수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0AADD0-E87E-4615-A78F-7354F61B9A2C}"/>
              </a:ext>
            </a:extLst>
          </p:cNvPr>
          <p:cNvSpPr/>
          <p:nvPr/>
        </p:nvSpPr>
        <p:spPr>
          <a:xfrm>
            <a:off x="3868951" y="3751406"/>
            <a:ext cx="2188333" cy="25840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프론트 개발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웹 화면 기획서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알고리즘 분석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 PPT </a:t>
            </a:r>
            <a:r>
              <a:rPr lang="ko-KR" altLang="en-US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019534-7B11-47F4-9E42-4A7E344DF9DC}"/>
              </a:ext>
            </a:extLst>
          </p:cNvPr>
          <p:cNvSpPr txBox="1"/>
          <p:nvPr/>
        </p:nvSpPr>
        <p:spPr>
          <a:xfrm>
            <a:off x="4405343" y="3254661"/>
            <a:ext cx="111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정한솔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D87DFB24-70BF-45A0-89E5-68917816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949" y="1467606"/>
            <a:ext cx="1782220" cy="1782220"/>
          </a:xfrm>
          <a:prstGeom prst="rect">
            <a:avLst/>
          </a:prstGeom>
        </p:spPr>
      </p:pic>
      <p:pic>
        <p:nvPicPr>
          <p:cNvPr id="9" name="그림 8" descr="인형, 장난감, 여자, 어두운이(가) 표시된 사진&#10;&#10;자동 생성된 설명">
            <a:extLst>
              <a:ext uri="{FF2B5EF4-FFF2-40B4-BE49-F238E27FC236}">
                <a16:creationId xmlns:a16="http://schemas.microsoft.com/office/drawing/2014/main" id="{BEEA0218-1598-4736-9D93-9AB894D52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77" y="1375806"/>
            <a:ext cx="1782220" cy="1782220"/>
          </a:xfrm>
          <a:prstGeom prst="rect">
            <a:avLst/>
          </a:prstGeom>
        </p:spPr>
      </p:pic>
      <p:pic>
        <p:nvPicPr>
          <p:cNvPr id="12" name="그림 11" descr="실내, 어두운, 인형, 장난감이(가) 표시된 사진&#10;&#10;자동 생성된 설명">
            <a:extLst>
              <a:ext uri="{FF2B5EF4-FFF2-40B4-BE49-F238E27FC236}">
                <a16:creationId xmlns:a16="http://schemas.microsoft.com/office/drawing/2014/main" id="{ED6F71E4-AD27-442C-89E6-A2559DFB1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07" y="1428550"/>
            <a:ext cx="1782220" cy="1782220"/>
          </a:xfrm>
          <a:prstGeom prst="rect">
            <a:avLst/>
          </a:prstGeom>
        </p:spPr>
      </p:pic>
      <p:pic>
        <p:nvPicPr>
          <p:cNvPr id="14" name="그림 13" descr="인형, 장난감, 보는, 어두운이(가) 표시된 사진&#10;&#10;자동 생성된 설명">
            <a:extLst>
              <a:ext uri="{FF2B5EF4-FFF2-40B4-BE49-F238E27FC236}">
                <a16:creationId xmlns:a16="http://schemas.microsoft.com/office/drawing/2014/main" id="{AB9AC942-73D6-4085-AD96-52E08C1D5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35" y="1428550"/>
            <a:ext cx="1782220" cy="178222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팀 구성 및 역할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41" name="그룹 40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6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599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아래쪽 화살표 19"/>
          <p:cNvSpPr/>
          <p:nvPr/>
        </p:nvSpPr>
        <p:spPr>
          <a:xfrm>
            <a:off x="2924053" y="2751206"/>
            <a:ext cx="1948037" cy="2370219"/>
          </a:xfrm>
          <a:prstGeom prst="downArrow">
            <a:avLst>
              <a:gd name="adj1" fmla="val 50000"/>
              <a:gd name="adj2" fmla="val 1885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96253" y="1860005"/>
            <a:ext cx="5755648" cy="924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22703" y="5296482"/>
            <a:ext cx="5779644" cy="757271"/>
          </a:xfrm>
          <a:prstGeom prst="round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Word2Vec + </a:t>
            </a:r>
            <a:r>
              <a:rPr lang="en-US" altLang="ko-KR" sz="2400" b="1" dirty="0" err="1">
                <a:solidFill>
                  <a:schemeClr val="tx1"/>
                </a:solidFill>
              </a:rPr>
              <a:t>FastText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6982877" y="5352120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062286" y="1755962"/>
            <a:ext cx="33181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만개의 데이터로</a:t>
            </a:r>
            <a:r>
              <a:rPr lang="en-US" altLang="ko-KR" dirty="0"/>
              <a:t> </a:t>
            </a:r>
            <a:r>
              <a:rPr lang="ko-KR" altLang="en-US" dirty="0"/>
              <a:t>알고리즘 구현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데이터로 정확도를 비교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최종 알고리즘 선택</a:t>
            </a:r>
            <a:endParaRPr lang="en-US" altLang="ko-KR" dirty="0"/>
          </a:p>
        </p:txBody>
      </p:sp>
      <p:sp>
        <p:nvSpPr>
          <p:cNvPr id="41" name="TextBox 40"/>
          <p:cNvSpPr txBox="1"/>
          <p:nvPr/>
        </p:nvSpPr>
        <p:spPr>
          <a:xfrm>
            <a:off x="8062286" y="4059458"/>
            <a:ext cx="33181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전체 데이터로 학습한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Song : 0.251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en-US" altLang="ko-KR" dirty="0"/>
              <a:t>: 0.471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Score : 0.2841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분석 걸리는 시간 </a:t>
            </a:r>
            <a:r>
              <a:rPr lang="en-US" altLang="ko-KR" b="1" dirty="0"/>
              <a:t>: 6</a:t>
            </a:r>
            <a:r>
              <a:rPr lang="ko-KR" altLang="en-US" b="1" dirty="0"/>
              <a:t>시간</a:t>
            </a:r>
            <a:endParaRPr lang="en-US" altLang="ko-KR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905830"/>
              </p:ext>
            </p:extLst>
          </p:nvPr>
        </p:nvGraphicFramePr>
        <p:xfrm>
          <a:off x="996253" y="3106857"/>
          <a:ext cx="5779644" cy="130377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44911">
                  <a:extLst>
                    <a:ext uri="{9D8B030D-6E8A-4147-A177-3AD203B41FA5}">
                      <a16:colId xmlns:a16="http://schemas.microsoft.com/office/drawing/2014/main" val="1535504439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2276496820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2624059778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3618185632"/>
                    </a:ext>
                  </a:extLst>
                </a:gridCol>
              </a:tblGrid>
              <a:tr h="677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Word2Vec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Word2Vec +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FastText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Neighbor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KNN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486522"/>
                  </a:ext>
                </a:extLst>
              </a:tr>
              <a:tr h="626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0.162746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0.220963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0.203837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0.183336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969486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47906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모델 선택 과정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43" name="그룹 42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8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203233" y="2073233"/>
            <a:ext cx="123574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019096" y="2073233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Neighbor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84991" y="2073233"/>
            <a:ext cx="119092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KNN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14338" y="2073233"/>
            <a:ext cx="1235744" cy="46474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Word2Vec + </a:t>
            </a:r>
            <a:r>
              <a:rPr lang="en-US" altLang="ko-KR" sz="1400" dirty="0" err="1">
                <a:solidFill>
                  <a:schemeClr val="tx1"/>
                </a:solidFill>
              </a:rPr>
              <a:t>FastText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오른쪽 화살표 58"/>
          <p:cNvSpPr/>
          <p:nvPr/>
        </p:nvSpPr>
        <p:spPr>
          <a:xfrm>
            <a:off x="6958881" y="2057370"/>
            <a:ext cx="788465" cy="581407"/>
          </a:xfrm>
          <a:prstGeom prst="rightArrow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F35BC1-36D0-47B2-81D8-87F0BBD418EC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188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F355FA-A94E-4570-A343-0CCB32BD60D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44" y="1955880"/>
            <a:ext cx="72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856E30-A47E-4A5C-8E72-C13EA1AD80C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00" y="4553786"/>
            <a:ext cx="7261486" cy="18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40165" y="1955880"/>
            <a:ext cx="3848664" cy="1871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98045" y="4547062"/>
            <a:ext cx="4590784" cy="1964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모델 결과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19" name="그룹 18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24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9A6A95-8D1D-4FE8-BCD5-C2E2CDA75292}"/>
              </a:ext>
            </a:extLst>
          </p:cNvPr>
          <p:cNvSpPr/>
          <p:nvPr/>
        </p:nvSpPr>
        <p:spPr>
          <a:xfrm rot="10800000">
            <a:off x="5807369" y="4007317"/>
            <a:ext cx="504000" cy="360000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AFBC81-913E-48F9-B9AD-7FB52959B416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1343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“ Play list</a:t>
            </a:r>
            <a:r>
              <a:rPr lang="ko-KR" altLang="en-US" sz="2000" b="1" dirty="0"/>
              <a:t> 예측 전 후 </a:t>
            </a:r>
            <a:r>
              <a:rPr lang="en-US" altLang="ko-KR" sz="2000" b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514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모델 결과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48" name="그룹 47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53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F4E270-8760-4FC7-810C-3A9180BF1EB8}"/>
              </a:ext>
            </a:extLst>
          </p:cNvPr>
          <p:cNvGrpSpPr/>
          <p:nvPr/>
        </p:nvGrpSpPr>
        <p:grpSpPr>
          <a:xfrm>
            <a:off x="2323240" y="1900830"/>
            <a:ext cx="7560000" cy="4680000"/>
            <a:chOff x="2269357" y="1381116"/>
            <a:chExt cx="7891897" cy="51561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357" y="1381116"/>
              <a:ext cx="7891897" cy="515616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5234617-781E-40EA-A387-B8ED35DC90B9}"/>
                </a:ext>
              </a:extLst>
            </p:cNvPr>
            <p:cNvSpPr/>
            <p:nvPr/>
          </p:nvSpPr>
          <p:spPr>
            <a:xfrm>
              <a:off x="3621206" y="3895026"/>
              <a:ext cx="6418898" cy="7888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B4F1AF-1123-47F1-B669-8DBFFCFB3414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1) Model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134314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“ </a:t>
            </a:r>
            <a:r>
              <a:rPr lang="ko-KR" altLang="en-US" sz="2000" b="1" dirty="0"/>
              <a:t>카카오 아레나 </a:t>
            </a:r>
            <a:r>
              <a:rPr lang="ko-KR" altLang="en-US" sz="2000" b="1" dirty="0" err="1"/>
              <a:t>리더보드에</a:t>
            </a:r>
            <a:r>
              <a:rPr lang="ko-KR" altLang="en-US" sz="2000" b="1" dirty="0"/>
              <a:t> 도전한 결과 </a:t>
            </a:r>
            <a:r>
              <a:rPr lang="en-US" altLang="ko-KR" sz="2000" b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0783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09874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1233357" y="1736022"/>
            <a:ext cx="5480263" cy="25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프로젝트 </a:t>
            </a:r>
            <a:br>
              <a:rPr lang="ko-KR" altLang="en-US" sz="6000" dirty="0"/>
            </a:br>
            <a:r>
              <a:rPr lang="ko-KR" altLang="en-US" sz="6000" dirty="0"/>
              <a:t>      준비과정</a:t>
            </a:r>
          </a:p>
        </p:txBody>
      </p:sp>
      <p:sp>
        <p:nvSpPr>
          <p:cNvPr id="5" name="Google Shape;278;p39"/>
          <p:cNvSpPr txBox="1">
            <a:spLocks/>
          </p:cNvSpPr>
          <p:nvPr/>
        </p:nvSpPr>
        <p:spPr>
          <a:xfrm>
            <a:off x="2443000" y="5058299"/>
            <a:ext cx="3557600" cy="12859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2"/>
                </a:solidFill>
              </a:rPr>
              <a:t>1)</a:t>
            </a:r>
            <a:r>
              <a:rPr lang="ko-KR" altLang="en-US" dirty="0">
                <a:solidFill>
                  <a:schemeClr val="bg2"/>
                </a:solidFill>
              </a:rPr>
              <a:t> </a:t>
            </a:r>
            <a:r>
              <a:rPr lang="en-US" altLang="ko-KR" dirty="0">
                <a:solidFill>
                  <a:schemeClr val="bg2"/>
                </a:solidFill>
              </a:rPr>
              <a:t>Model</a:t>
            </a:r>
          </a:p>
          <a:p>
            <a:pPr marL="0" indent="0">
              <a:buNone/>
            </a:pPr>
            <a:r>
              <a:rPr lang="en-US" altLang="ko-KR" dirty="0"/>
              <a:t>2) Web</a:t>
            </a:r>
            <a:endParaRPr lang="ko-KR" altLang="en-US" dirty="0"/>
          </a:p>
        </p:txBody>
      </p:sp>
      <p:sp>
        <p:nvSpPr>
          <p:cNvPr id="6" name="Google Shape;279;p39"/>
          <p:cNvSpPr txBox="1">
            <a:spLocks noGrp="1"/>
          </p:cNvSpPr>
          <p:nvPr>
            <p:ph type="title" idx="4294967295"/>
          </p:nvPr>
        </p:nvSpPr>
        <p:spPr>
          <a:xfrm>
            <a:off x="7880633" y="5117493"/>
            <a:ext cx="2911600" cy="12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3800" dirty="0">
                <a:solidFill>
                  <a:schemeClr val="bg1"/>
                </a:solidFill>
              </a:rPr>
              <a:t>02</a:t>
            </a:r>
            <a:endParaRPr sz="138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232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7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582D5BD0-EE83-4261-AEB0-CA1CBB45327F}"/>
              </a:ext>
            </a:extLst>
          </p:cNvPr>
          <p:cNvSpPr/>
          <p:nvPr/>
        </p:nvSpPr>
        <p:spPr>
          <a:xfrm>
            <a:off x="8010614" y="4767807"/>
            <a:ext cx="1884758" cy="297825"/>
          </a:xfrm>
          <a:prstGeom prst="rect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53B840-6677-4FED-8D04-D5BA22D9AEB7}"/>
              </a:ext>
            </a:extLst>
          </p:cNvPr>
          <p:cNvSpPr/>
          <p:nvPr/>
        </p:nvSpPr>
        <p:spPr>
          <a:xfrm>
            <a:off x="7190868" y="2256880"/>
            <a:ext cx="2704503" cy="263933"/>
          </a:xfrm>
          <a:prstGeom prst="rect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0EC814D-0748-4FC1-B69F-4AF5413F78E5}"/>
              </a:ext>
            </a:extLst>
          </p:cNvPr>
          <p:cNvSpPr/>
          <p:nvPr/>
        </p:nvSpPr>
        <p:spPr>
          <a:xfrm>
            <a:off x="6389548" y="4668803"/>
            <a:ext cx="1323586" cy="530143"/>
          </a:xfrm>
          <a:prstGeom prst="rightArrow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480916" y="290893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Preview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6" name="그룹 25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31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858E278-B5FD-4466-8F75-0DA77E608E50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2) Web</a:t>
            </a:r>
            <a:endParaRPr lang="ko-KR" altLang="en-US" sz="1400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C858DE4-E0F1-4EF4-9C9E-D0B663EE942A}"/>
              </a:ext>
            </a:extLst>
          </p:cNvPr>
          <p:cNvSpPr/>
          <p:nvPr/>
        </p:nvSpPr>
        <p:spPr>
          <a:xfrm>
            <a:off x="1" y="3428994"/>
            <a:ext cx="2556932" cy="326334"/>
          </a:xfrm>
          <a:prstGeom prst="homePlate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6025CE-7DD5-4066-8DC1-CC41EFEBCCA6}"/>
              </a:ext>
            </a:extLst>
          </p:cNvPr>
          <p:cNvSpPr/>
          <p:nvPr/>
        </p:nvSpPr>
        <p:spPr>
          <a:xfrm>
            <a:off x="9662304" y="2388847"/>
            <a:ext cx="234470" cy="2600522"/>
          </a:xfrm>
          <a:prstGeom prst="rect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3BD7067-228B-4979-A39E-5112E7FD67B8}"/>
              </a:ext>
            </a:extLst>
          </p:cNvPr>
          <p:cNvSpPr/>
          <p:nvPr/>
        </p:nvSpPr>
        <p:spPr>
          <a:xfrm>
            <a:off x="2629079" y="2140194"/>
            <a:ext cx="4208054" cy="499674"/>
          </a:xfrm>
          <a:prstGeom prst="rightArrow">
            <a:avLst>
              <a:gd name="adj1" fmla="val 50000"/>
              <a:gd name="adj2" fmla="val 61351"/>
            </a:avLst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14015B0-7948-40CB-91DF-6276321B99B2}"/>
              </a:ext>
            </a:extLst>
          </p:cNvPr>
          <p:cNvSpPr/>
          <p:nvPr/>
        </p:nvSpPr>
        <p:spPr>
          <a:xfrm>
            <a:off x="2629078" y="4668803"/>
            <a:ext cx="3013324" cy="530143"/>
          </a:xfrm>
          <a:prstGeom prst="rightArrow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99EC73-06D5-4F3E-8153-A2B1D4894B1A}"/>
              </a:ext>
            </a:extLst>
          </p:cNvPr>
          <p:cNvGrpSpPr/>
          <p:nvPr/>
        </p:nvGrpSpPr>
        <p:grpSpPr>
          <a:xfrm>
            <a:off x="720688" y="3062469"/>
            <a:ext cx="1096085" cy="1096085"/>
            <a:chOff x="720688" y="3236962"/>
            <a:chExt cx="1096085" cy="109608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4D8AB1-678B-424E-B959-754BB1667D1E}"/>
                </a:ext>
              </a:extLst>
            </p:cNvPr>
            <p:cNvSpPr/>
            <p:nvPr/>
          </p:nvSpPr>
          <p:spPr>
            <a:xfrm>
              <a:off x="720688" y="3236962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DB52C9-8542-4BD1-959A-5F6EF9AB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10" y="3406465"/>
              <a:ext cx="757077" cy="75707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80F979-AEFF-4D9F-BFA5-B51B6D7AAAEA}"/>
              </a:ext>
            </a:extLst>
          </p:cNvPr>
          <p:cNvSpPr txBox="1"/>
          <p:nvPr/>
        </p:nvSpPr>
        <p:spPr>
          <a:xfrm>
            <a:off x="936748" y="430529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4DF4CCD-9B81-4386-BAA0-4B2A46B1FA85}"/>
              </a:ext>
            </a:extLst>
          </p:cNvPr>
          <p:cNvGrpSpPr/>
          <p:nvPr/>
        </p:nvGrpSpPr>
        <p:grpSpPr>
          <a:xfrm>
            <a:off x="4361931" y="1867571"/>
            <a:ext cx="1096085" cy="1096085"/>
            <a:chOff x="4361931" y="1854874"/>
            <a:chExt cx="1096085" cy="109608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7CD4A5B-4AF0-45BB-B7F3-12947124484A}"/>
                </a:ext>
              </a:extLst>
            </p:cNvPr>
            <p:cNvSpPr/>
            <p:nvPr/>
          </p:nvSpPr>
          <p:spPr>
            <a:xfrm>
              <a:off x="4361931" y="1854874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963D50D-1B50-4DFB-8BEB-6B0D2B3A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709" y="2094993"/>
              <a:ext cx="622528" cy="62252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E36CB2-2EF8-4385-811E-82E470E08FAF}"/>
              </a:ext>
            </a:extLst>
          </p:cNvPr>
          <p:cNvGrpSpPr/>
          <p:nvPr/>
        </p:nvGrpSpPr>
        <p:grpSpPr>
          <a:xfrm>
            <a:off x="7019489" y="1867571"/>
            <a:ext cx="1096085" cy="1096085"/>
            <a:chOff x="7025558" y="1769067"/>
            <a:chExt cx="1096085" cy="109608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F4981D2-BDAC-4867-9B98-CF2832212477}"/>
                </a:ext>
              </a:extLst>
            </p:cNvPr>
            <p:cNvSpPr/>
            <p:nvPr/>
          </p:nvSpPr>
          <p:spPr>
            <a:xfrm>
              <a:off x="7025558" y="1769067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8BC4B2-7AB0-47AA-84EF-315E2EF6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502" y="2041690"/>
              <a:ext cx="664193" cy="664193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17E6B3F-AE61-44DF-A3D9-9F97FC73E591}"/>
              </a:ext>
            </a:extLst>
          </p:cNvPr>
          <p:cNvSpPr txBox="1"/>
          <p:nvPr/>
        </p:nvSpPr>
        <p:spPr>
          <a:xfrm>
            <a:off x="4311279" y="30578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기획안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A1213B-3AB3-44B0-B9CD-6DA458E76B92}"/>
              </a:ext>
            </a:extLst>
          </p:cNvPr>
          <p:cNvSpPr txBox="1"/>
          <p:nvPr/>
        </p:nvSpPr>
        <p:spPr>
          <a:xfrm>
            <a:off x="6831730" y="3058783"/>
            <a:ext cx="14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화면 기획서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BB715E-8E66-495C-98C9-97EE41397790}"/>
              </a:ext>
            </a:extLst>
          </p:cNvPr>
          <p:cNvGrpSpPr/>
          <p:nvPr/>
        </p:nvGrpSpPr>
        <p:grpSpPr>
          <a:xfrm>
            <a:off x="5730512" y="4441326"/>
            <a:ext cx="1096085" cy="1096085"/>
            <a:chOff x="5743587" y="4366351"/>
            <a:chExt cx="1096085" cy="109608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71B572F-A0E7-4661-B784-90F723BDA300}"/>
                </a:ext>
              </a:extLst>
            </p:cNvPr>
            <p:cNvSpPr/>
            <p:nvPr/>
          </p:nvSpPr>
          <p:spPr>
            <a:xfrm>
              <a:off x="5743587" y="4366351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E9C0E57-75F1-4811-8DB4-2DE01DCB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281" y="4651086"/>
              <a:ext cx="562063" cy="56206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01EA0D-EBD3-4E0D-A40E-5E8787416962}"/>
              </a:ext>
            </a:extLst>
          </p:cNvPr>
          <p:cNvGrpSpPr/>
          <p:nvPr/>
        </p:nvGrpSpPr>
        <p:grpSpPr>
          <a:xfrm>
            <a:off x="7819073" y="4441326"/>
            <a:ext cx="1096085" cy="1096085"/>
            <a:chOff x="7793536" y="4366351"/>
            <a:chExt cx="1096085" cy="109608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86E271B-72B0-4484-9CD6-0A2A8761B3E2}"/>
                </a:ext>
              </a:extLst>
            </p:cNvPr>
            <p:cNvSpPr/>
            <p:nvPr/>
          </p:nvSpPr>
          <p:spPr>
            <a:xfrm>
              <a:off x="7793536" y="4366351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D9FCEE6-40AC-47E7-8B14-805927EBE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0614" y="4572252"/>
              <a:ext cx="669419" cy="66941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CBA252-3557-4F31-898A-8DFC528E29AD}"/>
              </a:ext>
            </a:extLst>
          </p:cNvPr>
          <p:cNvGrpSpPr/>
          <p:nvPr/>
        </p:nvGrpSpPr>
        <p:grpSpPr>
          <a:xfrm>
            <a:off x="3579950" y="4441326"/>
            <a:ext cx="1096085" cy="1096085"/>
            <a:chOff x="3605359" y="4366351"/>
            <a:chExt cx="1096085" cy="109608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0D86FB3-545C-4D34-B6BA-892D2FDEC59E}"/>
                </a:ext>
              </a:extLst>
            </p:cNvPr>
            <p:cNvSpPr/>
            <p:nvPr/>
          </p:nvSpPr>
          <p:spPr>
            <a:xfrm>
              <a:off x="3605359" y="4366351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089B8E46-E57A-4349-9CB7-91EA3EE9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033" y="4536362"/>
              <a:ext cx="764734" cy="764734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DC9EA6F-338C-4BA9-80CB-3F492EFA512B}"/>
              </a:ext>
            </a:extLst>
          </p:cNvPr>
          <p:cNvSpPr txBox="1"/>
          <p:nvPr/>
        </p:nvSpPr>
        <p:spPr>
          <a:xfrm>
            <a:off x="3632502" y="570292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97672D-AC9A-4B47-B46C-502C41DE30C5}"/>
              </a:ext>
            </a:extLst>
          </p:cNvPr>
          <p:cNvSpPr txBox="1"/>
          <p:nvPr/>
        </p:nvSpPr>
        <p:spPr>
          <a:xfrm>
            <a:off x="5468154" y="5702929"/>
            <a:ext cx="165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릴레이션 기술서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0D0646-B284-4F29-B548-95DB8B852B67}"/>
              </a:ext>
            </a:extLst>
          </p:cNvPr>
          <p:cNvSpPr txBox="1"/>
          <p:nvPr/>
        </p:nvSpPr>
        <p:spPr>
          <a:xfrm>
            <a:off x="8089388" y="570161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89920B4-0D01-4AD2-872C-CDC1DDB55E9D}"/>
              </a:ext>
            </a:extLst>
          </p:cNvPr>
          <p:cNvSpPr/>
          <p:nvPr/>
        </p:nvSpPr>
        <p:spPr>
          <a:xfrm>
            <a:off x="2634168" y="2388847"/>
            <a:ext cx="235959" cy="2600522"/>
          </a:xfrm>
          <a:prstGeom prst="rect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각형 81">
            <a:extLst>
              <a:ext uri="{FF2B5EF4-FFF2-40B4-BE49-F238E27FC236}">
                <a16:creationId xmlns:a16="http://schemas.microsoft.com/office/drawing/2014/main" id="{DBE90667-8BD9-4E1F-B880-C15E450BB94F}"/>
              </a:ext>
            </a:extLst>
          </p:cNvPr>
          <p:cNvSpPr/>
          <p:nvPr/>
        </p:nvSpPr>
        <p:spPr>
          <a:xfrm>
            <a:off x="9792558" y="3427212"/>
            <a:ext cx="2340599" cy="328116"/>
          </a:xfrm>
          <a:prstGeom prst="homePlate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54BF39-BC83-40A4-8AC5-F2696982F19C}"/>
              </a:ext>
            </a:extLst>
          </p:cNvPr>
          <p:cNvSpPr txBox="1"/>
          <p:nvPr/>
        </p:nvSpPr>
        <p:spPr>
          <a:xfrm>
            <a:off x="10499599" y="429947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116F9D-2E95-402F-B0BA-78AE713CC00F}"/>
              </a:ext>
            </a:extLst>
          </p:cNvPr>
          <p:cNvGrpSpPr/>
          <p:nvPr/>
        </p:nvGrpSpPr>
        <p:grpSpPr>
          <a:xfrm>
            <a:off x="10295075" y="3056644"/>
            <a:ext cx="1096085" cy="1096085"/>
            <a:chOff x="10295075" y="3236962"/>
            <a:chExt cx="1096085" cy="1096085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14B886C-D3C2-4F13-B510-59015495901F}"/>
                </a:ext>
              </a:extLst>
            </p:cNvPr>
            <p:cNvSpPr/>
            <p:nvPr/>
          </p:nvSpPr>
          <p:spPr>
            <a:xfrm>
              <a:off x="10295075" y="3236962"/>
              <a:ext cx="1096085" cy="1096085"/>
            </a:xfrm>
            <a:prstGeom prst="ellipse">
              <a:avLst/>
            </a:prstGeom>
            <a:solidFill>
              <a:srgbClr val="F9CC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682A329A-A20B-4A3E-A2F9-7A194636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38571" y="3406465"/>
              <a:ext cx="810435" cy="810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17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FB61E4-4541-4DEA-9BFE-49D7A6D234E1}"/>
              </a:ext>
            </a:extLst>
          </p:cNvPr>
          <p:cNvSpPr/>
          <p:nvPr/>
        </p:nvSpPr>
        <p:spPr>
          <a:xfrm>
            <a:off x="0" y="1719471"/>
            <a:ext cx="12206480" cy="4053800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4F0E2E-D1F5-40E0-89D6-8EC7C1880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33"/>
          <a:stretch/>
        </p:blipFill>
        <p:spPr>
          <a:xfrm>
            <a:off x="2232982" y="1915330"/>
            <a:ext cx="7726033" cy="36620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WBS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14" name="그룹 13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19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952C57-045F-4580-B5F5-DA209C699B53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2) Web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9001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31C1B8-108F-4537-85B8-7DE8E5001A64}"/>
              </a:ext>
            </a:extLst>
          </p:cNvPr>
          <p:cNvSpPr/>
          <p:nvPr/>
        </p:nvSpPr>
        <p:spPr>
          <a:xfrm>
            <a:off x="0" y="1719471"/>
            <a:ext cx="12206480" cy="4053800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7B923-297C-4905-B507-73F8DFDE3495}"/>
              </a:ext>
            </a:extLst>
          </p:cNvPr>
          <p:cNvSpPr txBox="1"/>
          <p:nvPr/>
        </p:nvSpPr>
        <p:spPr>
          <a:xfrm>
            <a:off x="860748" y="5879714"/>
            <a:ext cx="12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웹 기획안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74F60-4401-432F-845D-61321E48DF0F}"/>
              </a:ext>
            </a:extLst>
          </p:cNvPr>
          <p:cNvSpPr txBox="1"/>
          <p:nvPr/>
        </p:nvSpPr>
        <p:spPr>
          <a:xfrm>
            <a:off x="4612510" y="5870837"/>
            <a:ext cx="165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웹 화면 기획서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7F729-6489-4BBB-9DD1-887CFFEC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99"/>
          <a:stretch/>
        </p:blipFill>
        <p:spPr>
          <a:xfrm>
            <a:off x="152122" y="2475514"/>
            <a:ext cx="2680531" cy="24861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5FBAED-A629-449F-A7D2-AFD8B8212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6" t="22067" r="2435" b="14117"/>
          <a:stretch/>
        </p:blipFill>
        <p:spPr>
          <a:xfrm>
            <a:off x="3221614" y="2597665"/>
            <a:ext cx="4436003" cy="22418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웹 기획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3" name="그룹 22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28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7EB3670-A1C5-4AAA-A73F-2BDAADE9DE79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2) Web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7A6444-1108-471A-8384-C95D2E8A9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79" y="2475514"/>
            <a:ext cx="4137649" cy="2404019"/>
          </a:xfrm>
          <a:prstGeom prst="rect">
            <a:avLst/>
          </a:prstGeom>
        </p:spPr>
      </p:pic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A5D523A-5708-4A65-B9A2-F96C26984B6F}"/>
              </a:ext>
            </a:extLst>
          </p:cNvPr>
          <p:cNvSpPr/>
          <p:nvPr/>
        </p:nvSpPr>
        <p:spPr>
          <a:xfrm rot="5400000">
            <a:off x="2954516" y="3692399"/>
            <a:ext cx="255787" cy="182236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8CB1CBDF-78AD-46A3-94BA-85A2FA63160F}"/>
              </a:ext>
            </a:extLst>
          </p:cNvPr>
          <p:cNvSpPr/>
          <p:nvPr/>
        </p:nvSpPr>
        <p:spPr>
          <a:xfrm rot="5400000">
            <a:off x="7668928" y="3564505"/>
            <a:ext cx="255787" cy="182236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BD1E10-42A6-4E35-B565-DE68CCE71A27}"/>
              </a:ext>
            </a:extLst>
          </p:cNvPr>
          <p:cNvSpPr/>
          <p:nvPr/>
        </p:nvSpPr>
        <p:spPr>
          <a:xfrm>
            <a:off x="3288153" y="3021496"/>
            <a:ext cx="2680531" cy="1858037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9EDEB6-4D7A-4DC7-AF2A-0CE700423055}"/>
              </a:ext>
            </a:extLst>
          </p:cNvPr>
          <p:cNvSpPr/>
          <p:nvPr/>
        </p:nvSpPr>
        <p:spPr>
          <a:xfrm>
            <a:off x="8413434" y="2435456"/>
            <a:ext cx="3695494" cy="2404019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56061-BEFE-4396-A718-063B0E89C252}"/>
              </a:ext>
            </a:extLst>
          </p:cNvPr>
          <p:cNvSpPr txBox="1"/>
          <p:nvPr/>
        </p:nvSpPr>
        <p:spPr>
          <a:xfrm>
            <a:off x="9448627" y="5879714"/>
            <a:ext cx="148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실제 웹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17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CF44CA-DC4E-4204-AF15-0B09AD9288A1}"/>
              </a:ext>
            </a:extLst>
          </p:cNvPr>
          <p:cNvSpPr/>
          <p:nvPr/>
        </p:nvSpPr>
        <p:spPr>
          <a:xfrm>
            <a:off x="0" y="1719471"/>
            <a:ext cx="12206480" cy="4053800"/>
          </a:xfrm>
          <a:prstGeom prst="rect">
            <a:avLst/>
          </a:prstGeom>
          <a:solidFill>
            <a:srgbClr val="7E7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7B923-297C-4905-B507-73F8DFDE3495}"/>
              </a:ext>
            </a:extLst>
          </p:cNvPr>
          <p:cNvSpPr txBox="1"/>
          <p:nvPr/>
        </p:nvSpPr>
        <p:spPr>
          <a:xfrm>
            <a:off x="1245547" y="5834139"/>
            <a:ext cx="71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[ERD]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74F60-4401-432F-845D-61321E48DF0F}"/>
              </a:ext>
            </a:extLst>
          </p:cNvPr>
          <p:cNvSpPr txBox="1"/>
          <p:nvPr/>
        </p:nvSpPr>
        <p:spPr>
          <a:xfrm>
            <a:off x="4479898" y="5834767"/>
            <a:ext cx="173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릴레이션 기술서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9944C-DCE5-42E0-9495-AE8EE7D3ED94}"/>
              </a:ext>
            </a:extLst>
          </p:cNvPr>
          <p:cNvSpPr txBox="1"/>
          <p:nvPr/>
        </p:nvSpPr>
        <p:spPr>
          <a:xfrm>
            <a:off x="9814019" y="5843581"/>
            <a:ext cx="58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[DB]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A30476-DCBA-4223-B013-A687EE2D3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7" y="2364220"/>
            <a:ext cx="2568848" cy="2685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53059C-F822-4BE5-9F93-F7BA8E98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53" y="2364220"/>
            <a:ext cx="3820353" cy="2685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DB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3" name="그룹 22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28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84398C-BA70-4480-9225-14B756E1D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" t="1150" r="116" b="191"/>
          <a:stretch/>
        </p:blipFill>
        <p:spPr>
          <a:xfrm>
            <a:off x="3277415" y="2364220"/>
            <a:ext cx="4490641" cy="2685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CBF4D03-3F73-4414-8A18-3194FDFBA3D0}"/>
              </a:ext>
            </a:extLst>
          </p:cNvPr>
          <p:cNvSpPr txBox="1"/>
          <p:nvPr/>
        </p:nvSpPr>
        <p:spPr>
          <a:xfrm>
            <a:off x="257112" y="420694"/>
            <a:ext cx="188545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프로젝트 준비과정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2) Web</a:t>
            </a:r>
            <a:endParaRPr lang="ko-KR" altLang="en-US" sz="1400" dirty="0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E104C52-F05C-469F-B241-C2884064BC98}"/>
              </a:ext>
            </a:extLst>
          </p:cNvPr>
          <p:cNvSpPr/>
          <p:nvPr/>
        </p:nvSpPr>
        <p:spPr>
          <a:xfrm rot="5400000">
            <a:off x="2954516" y="3692399"/>
            <a:ext cx="255787" cy="182236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F3151EB-A588-4F1E-B44C-202E62EB37DC}"/>
              </a:ext>
            </a:extLst>
          </p:cNvPr>
          <p:cNvSpPr/>
          <p:nvPr/>
        </p:nvSpPr>
        <p:spPr>
          <a:xfrm rot="5400000">
            <a:off x="7788910" y="3692399"/>
            <a:ext cx="255787" cy="182236"/>
          </a:xfrm>
          <a:prstGeom prst="triangle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5F56A-A306-468F-AC74-AEF1CBF72A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53843" y="2373034"/>
            <a:ext cx="3819600" cy="26856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891E8E-0C00-4C42-BEBA-2945DC5C2AB7}"/>
              </a:ext>
            </a:extLst>
          </p:cNvPr>
          <p:cNvSpPr/>
          <p:nvPr/>
        </p:nvSpPr>
        <p:spPr>
          <a:xfrm>
            <a:off x="2142565" y="2356423"/>
            <a:ext cx="688268" cy="1545049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AF16C77-7868-4F9D-BD16-5FF8355E2F1C}"/>
              </a:ext>
            </a:extLst>
          </p:cNvPr>
          <p:cNvSpPr/>
          <p:nvPr/>
        </p:nvSpPr>
        <p:spPr>
          <a:xfrm>
            <a:off x="8065551" y="3149167"/>
            <a:ext cx="3161820" cy="1918281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36373A-F9B0-4163-8712-708C4C93D24C}"/>
              </a:ext>
            </a:extLst>
          </p:cNvPr>
          <p:cNvSpPr/>
          <p:nvPr/>
        </p:nvSpPr>
        <p:spPr>
          <a:xfrm>
            <a:off x="3288153" y="2356423"/>
            <a:ext cx="2059099" cy="2782107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0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5952565" y="3429000"/>
            <a:ext cx="5891462" cy="11219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프로젝트 </a:t>
            </a:r>
            <a:endParaRPr lang="en-US" altLang="ko-KR" sz="6000" dirty="0"/>
          </a:p>
          <a:p>
            <a:r>
              <a:rPr lang="en-US" altLang="ko-KR" sz="6000" dirty="0"/>
              <a:t>		</a:t>
            </a:r>
            <a:r>
              <a:rPr lang="ko-KR" altLang="en-US" sz="6000" dirty="0"/>
              <a:t>수행 결과</a:t>
            </a:r>
          </a:p>
        </p:txBody>
      </p:sp>
      <p:sp>
        <p:nvSpPr>
          <p:cNvPr id="6" name="Google Shape;279;p39"/>
          <p:cNvSpPr txBox="1">
            <a:spLocks noGrp="1"/>
          </p:cNvSpPr>
          <p:nvPr>
            <p:ph type="title" idx="4294967295"/>
          </p:nvPr>
        </p:nvSpPr>
        <p:spPr>
          <a:xfrm>
            <a:off x="1070759" y="5117493"/>
            <a:ext cx="2911600" cy="12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3800" dirty="0">
                <a:solidFill>
                  <a:schemeClr val="bg1"/>
                </a:solidFill>
              </a:rPr>
              <a:t>03</a:t>
            </a:r>
            <a:endParaRPr sz="138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2126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3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D69CF406-0D9C-4F87-93EB-DF622A6CE76E}"/>
              </a:ext>
            </a:extLst>
          </p:cNvPr>
          <p:cNvSpPr/>
          <p:nvPr/>
        </p:nvSpPr>
        <p:spPr>
          <a:xfrm>
            <a:off x="2766733" y="5484060"/>
            <a:ext cx="2952749" cy="11055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5A9E2B-2E16-42D8-8459-9ADF953F3B3D}"/>
              </a:ext>
            </a:extLst>
          </p:cNvPr>
          <p:cNvSpPr txBox="1"/>
          <p:nvPr/>
        </p:nvSpPr>
        <p:spPr>
          <a:xfrm>
            <a:off x="2381770" y="2047876"/>
            <a:ext cx="32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좋아하는 곡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선택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7C6C7E-D1EB-46F5-A07A-C5065F7E3FCC}"/>
              </a:ext>
            </a:extLst>
          </p:cNvPr>
          <p:cNvSpPr/>
          <p:nvPr/>
        </p:nvSpPr>
        <p:spPr>
          <a:xfrm>
            <a:off x="2614333" y="3136219"/>
            <a:ext cx="2952749" cy="11055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46A411-143E-4A36-AFE4-B1D929D6E49A}"/>
              </a:ext>
            </a:extLst>
          </p:cNvPr>
          <p:cNvSpPr/>
          <p:nvPr/>
        </p:nvSpPr>
        <p:spPr>
          <a:xfrm>
            <a:off x="2612322" y="3127178"/>
            <a:ext cx="967844" cy="13586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E114E679-0543-4A58-AB18-825D9C58964F}"/>
              </a:ext>
            </a:extLst>
          </p:cNvPr>
          <p:cNvSpPr/>
          <p:nvPr/>
        </p:nvSpPr>
        <p:spPr>
          <a:xfrm>
            <a:off x="3403576" y="2655832"/>
            <a:ext cx="1406227" cy="310197"/>
          </a:xfrm>
          <a:prstGeom prst="wedgeRoundRectCallout">
            <a:avLst>
              <a:gd name="adj1" fmla="val -37870"/>
              <a:gd name="adj2" fmla="val 90135"/>
              <a:gd name="adj3" fmla="val 1666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Recommend 30%</a:t>
            </a:r>
            <a:endParaRPr lang="ko-KR" altLang="en-US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E2F22-3978-427F-AE95-E6C85EEB2436}"/>
              </a:ext>
            </a:extLst>
          </p:cNvPr>
          <p:cNvSpPr/>
          <p:nvPr/>
        </p:nvSpPr>
        <p:spPr>
          <a:xfrm>
            <a:off x="7827024" y="3122969"/>
            <a:ext cx="2952749" cy="11055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043483-2C0B-41B7-B547-9F58000290CB}"/>
              </a:ext>
            </a:extLst>
          </p:cNvPr>
          <p:cNvSpPr/>
          <p:nvPr/>
        </p:nvSpPr>
        <p:spPr>
          <a:xfrm>
            <a:off x="7825012" y="3113928"/>
            <a:ext cx="1479285" cy="13586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81C8E393-BC5F-4EA7-9C32-32AC067F9F8D}"/>
              </a:ext>
            </a:extLst>
          </p:cNvPr>
          <p:cNvSpPr/>
          <p:nvPr/>
        </p:nvSpPr>
        <p:spPr>
          <a:xfrm>
            <a:off x="9071368" y="2642582"/>
            <a:ext cx="1491948" cy="310197"/>
          </a:xfrm>
          <a:prstGeom prst="wedgeRoundRectCallout">
            <a:avLst>
              <a:gd name="adj1" fmla="val -37870"/>
              <a:gd name="adj2" fmla="val 90135"/>
              <a:gd name="adj3" fmla="val 1666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Recommend 50%</a:t>
            </a:r>
            <a:endParaRPr lang="ko-KR" altLang="en-US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CE1E72-6FB7-4A89-8DF2-7EE813A6EFA6}"/>
              </a:ext>
            </a:extLst>
          </p:cNvPr>
          <p:cNvSpPr/>
          <p:nvPr/>
        </p:nvSpPr>
        <p:spPr>
          <a:xfrm>
            <a:off x="2541220" y="5472936"/>
            <a:ext cx="1886053" cy="13586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04B14268-E118-4989-8776-7655960735F4}"/>
              </a:ext>
            </a:extLst>
          </p:cNvPr>
          <p:cNvSpPr/>
          <p:nvPr/>
        </p:nvSpPr>
        <p:spPr>
          <a:xfrm>
            <a:off x="4202484" y="5001590"/>
            <a:ext cx="1418939" cy="310197"/>
          </a:xfrm>
          <a:prstGeom prst="wedgeRoundRectCallout">
            <a:avLst>
              <a:gd name="adj1" fmla="val -37870"/>
              <a:gd name="adj2" fmla="val 90135"/>
              <a:gd name="adj3" fmla="val 1666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Recommend 70%</a:t>
            </a:r>
            <a:endParaRPr lang="ko-KR" altLang="en-US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3A047E-4F51-4DF2-AF56-F46D2E7FE5EB}"/>
              </a:ext>
            </a:extLst>
          </p:cNvPr>
          <p:cNvSpPr/>
          <p:nvPr/>
        </p:nvSpPr>
        <p:spPr>
          <a:xfrm>
            <a:off x="7846714" y="5462739"/>
            <a:ext cx="2952749" cy="11055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2E8CC5-6FFF-473C-A014-528C1B4E46AD}"/>
              </a:ext>
            </a:extLst>
          </p:cNvPr>
          <p:cNvSpPr/>
          <p:nvPr/>
        </p:nvSpPr>
        <p:spPr>
          <a:xfrm>
            <a:off x="7844702" y="5453698"/>
            <a:ext cx="2952749" cy="13586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220F164-31F4-44A8-A320-874C9DE14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10" y="1985320"/>
            <a:ext cx="1406227" cy="140622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920DBDC-D57B-4148-B1DC-AAB8C272B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0" y="4372632"/>
            <a:ext cx="1236165" cy="123616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391E9A6-6495-41CA-8E4D-5F5A1D117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50" y="2024499"/>
            <a:ext cx="1236165" cy="123616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1E9ABA9-5703-4311-B6F0-008E1D3584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49" y="4353394"/>
            <a:ext cx="1236165" cy="123616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CD7236-941F-45D6-9AA9-8B44E52B7FAA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BA7AC5-2467-471D-BB76-E155AE928A2A}"/>
              </a:ext>
            </a:extLst>
          </p:cNvPr>
          <p:cNvSpPr txBox="1"/>
          <p:nvPr/>
        </p:nvSpPr>
        <p:spPr>
          <a:xfrm>
            <a:off x="170122" y="61227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프로젝트 수행 결과</a:t>
            </a:r>
            <a:endParaRPr lang="en-US" altLang="ko-KR" sz="140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08A7484-4FDA-4FD7-A16F-CACF115834C5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69F0B3F-5656-4E3D-BC6D-93CEF3DB7711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Service Flow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4A9336-9A3D-41FA-AD8E-43F531B999FD}"/>
              </a:ext>
            </a:extLst>
          </p:cNvPr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BC157D7-9F88-4470-B423-932CFFEDD933}"/>
                </a:ext>
              </a:extLst>
            </p:cNvPr>
            <p:cNvCxnSpPr>
              <a:endCxn id="58" idx="6"/>
            </p:cNvCxnSpPr>
            <p:nvPr/>
          </p:nvCxnSpPr>
          <p:spPr>
            <a:xfrm>
              <a:off x="9302473" y="882606"/>
              <a:ext cx="2583433" cy="0"/>
            </a:xfrm>
            <a:prstGeom prst="line">
              <a:avLst/>
            </a:prstGeom>
            <a:ln w="28575">
              <a:solidFill>
                <a:srgbClr val="F9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D1DE630-72EE-4EF2-B99D-BB2B6078C3D0}"/>
                </a:ext>
              </a:extLst>
            </p:cNvPr>
            <p:cNvSpPr/>
            <p:nvPr/>
          </p:nvSpPr>
          <p:spPr>
            <a:xfrm>
              <a:off x="10104449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ACE1C6B-5091-4AFB-9150-FF76DC0DEB0C}"/>
                </a:ext>
              </a:extLst>
            </p:cNvPr>
            <p:cNvSpPr/>
            <p:nvPr/>
          </p:nvSpPr>
          <p:spPr>
            <a:xfrm>
              <a:off x="11591325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584D70-36F4-4E28-BCF8-E18AF0703421}"/>
                </a:ext>
              </a:extLst>
            </p:cNvPr>
            <p:cNvSpPr txBox="1"/>
            <p:nvPr/>
          </p:nvSpPr>
          <p:spPr>
            <a:xfrm>
              <a:off x="9149131" y="482660"/>
              <a:ext cx="540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배경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FF9D70-3C76-4F61-99C3-F45063E9026B}"/>
                </a:ext>
              </a:extLst>
            </p:cNvPr>
            <p:cNvSpPr txBox="1"/>
            <p:nvPr/>
          </p:nvSpPr>
          <p:spPr>
            <a:xfrm>
              <a:off x="9792558" y="482720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준비과정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26BDFF-EA4A-498F-8DD7-8BDC07DB81ED}"/>
                </a:ext>
              </a:extLst>
            </p:cNvPr>
            <p:cNvSpPr txBox="1"/>
            <p:nvPr/>
          </p:nvSpPr>
          <p:spPr>
            <a:xfrm>
              <a:off x="10567469" y="485461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수행결과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49EE2D-99F5-46CE-B356-D55923566416}"/>
                </a:ext>
              </a:extLst>
            </p:cNvPr>
            <p:cNvSpPr txBox="1"/>
            <p:nvPr/>
          </p:nvSpPr>
          <p:spPr>
            <a:xfrm>
              <a:off x="11343486" y="491474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발전방안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7251A4C-29AE-4B72-9657-E917C1EF388D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2E1539D-F74D-4E0E-AFCF-8296595055C7}"/>
                </a:ext>
              </a:extLst>
            </p:cNvPr>
            <p:cNvSpPr/>
            <p:nvPr/>
          </p:nvSpPr>
          <p:spPr>
            <a:xfrm>
              <a:off x="10825053" y="735549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BDFE207-77F0-4528-9BEE-8A803F936BCC}"/>
              </a:ext>
            </a:extLst>
          </p:cNvPr>
          <p:cNvSpPr txBox="1"/>
          <p:nvPr/>
        </p:nvSpPr>
        <p:spPr>
          <a:xfrm>
            <a:off x="7713507" y="2025585"/>
            <a:ext cx="32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백엔드에서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모델링 적용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531607-3BB2-4BBF-A831-31A4737A26F8}"/>
              </a:ext>
            </a:extLst>
          </p:cNvPr>
          <p:cNvSpPr txBox="1"/>
          <p:nvPr/>
        </p:nvSpPr>
        <p:spPr>
          <a:xfrm>
            <a:off x="2303047" y="4424441"/>
            <a:ext cx="344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맞춤 플레이리스트 생성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8956FD-69C7-4809-BF72-7C62CBEF7754}"/>
              </a:ext>
            </a:extLst>
          </p:cNvPr>
          <p:cNvSpPr txBox="1"/>
          <p:nvPr/>
        </p:nvSpPr>
        <p:spPr>
          <a:xfrm>
            <a:off x="7713506" y="4259122"/>
            <a:ext cx="363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페이지에 곡 리스트 출력</a:t>
            </a:r>
          </a:p>
        </p:txBody>
      </p:sp>
      <p:sp>
        <p:nvSpPr>
          <p:cNvPr id="74" name="말풍선: 모서리가 둥근 사각형 73">
            <a:extLst>
              <a:ext uri="{FF2B5EF4-FFF2-40B4-BE49-F238E27FC236}">
                <a16:creationId xmlns:a16="http://schemas.microsoft.com/office/drawing/2014/main" id="{5361200B-3907-4B59-B597-BCB744107F30}"/>
              </a:ext>
            </a:extLst>
          </p:cNvPr>
          <p:cNvSpPr/>
          <p:nvPr/>
        </p:nvSpPr>
        <p:spPr>
          <a:xfrm>
            <a:off x="9071368" y="4942632"/>
            <a:ext cx="1491948" cy="310197"/>
          </a:xfrm>
          <a:prstGeom prst="wedgeRoundRectCallout">
            <a:avLst>
              <a:gd name="adj1" fmla="val -37870"/>
              <a:gd name="adj2" fmla="val 90135"/>
              <a:gd name="adj3" fmla="val 1666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Recommend 100%</a:t>
            </a:r>
            <a:endParaRPr lang="ko-KR" altLang="en-US" sz="11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29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03261" y="1217888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1.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877945" y="1352229"/>
            <a:ext cx="2254713" cy="440217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프로젝트 배경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FE14D437-7B37-4745-9740-257BC91CD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2" y="2387795"/>
            <a:ext cx="805187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2.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12AF5F06-0B47-7642-914B-90DD448DA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1" y="3557702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3.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87CC910D-4FEE-FD46-B086-FE6562FB8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261" y="4727609"/>
            <a:ext cx="890912" cy="747994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b="0" dirty="0">
                <a:solidFill>
                  <a:srgbClr val="F9CA17"/>
                </a:solidFill>
                <a:effectLst/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4.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620BDFC-E0F3-BF4D-B5B4-245D64010302}"/>
              </a:ext>
            </a:extLst>
          </p:cNvPr>
          <p:cNvCxnSpPr>
            <a:cxnSpLocks/>
          </p:cNvCxnSpPr>
          <p:nvPr/>
        </p:nvCxnSpPr>
        <p:spPr>
          <a:xfrm>
            <a:off x="6100735" y="1889004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E80C709-70FC-2F40-8D81-56084974FEC1}"/>
              </a:ext>
            </a:extLst>
          </p:cNvPr>
          <p:cNvCxnSpPr>
            <a:cxnSpLocks/>
          </p:cNvCxnSpPr>
          <p:nvPr/>
        </p:nvCxnSpPr>
        <p:spPr>
          <a:xfrm>
            <a:off x="6100735" y="3084537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BE36BCE-71FB-174B-9D21-74EBB9410FB3}"/>
              </a:ext>
            </a:extLst>
          </p:cNvPr>
          <p:cNvCxnSpPr>
            <a:cxnSpLocks/>
          </p:cNvCxnSpPr>
          <p:nvPr/>
        </p:nvCxnSpPr>
        <p:spPr>
          <a:xfrm>
            <a:off x="6100735" y="4280070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102E5056-FC14-4B77-8F78-B114F2BC0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340" y="2587429"/>
            <a:ext cx="3804515" cy="994215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6000" dirty="0">
                <a:effectLst/>
                <a:latin typeface="나눔스퀘어 Light"/>
                <a:ea typeface="NanumSquareOTF ExtraBold" panose="020B0600000101010101" pitchFamily="34" charset="-127"/>
              </a:rPr>
              <a:t>Contents</a:t>
            </a:r>
          </a:p>
        </p:txBody>
      </p:sp>
      <p:cxnSp>
        <p:nvCxnSpPr>
          <p:cNvPr id="40" name="직선 연결선[R] 18">
            <a:extLst>
              <a:ext uri="{FF2B5EF4-FFF2-40B4-BE49-F238E27FC236}">
                <a16:creationId xmlns:a16="http://schemas.microsoft.com/office/drawing/2014/main" id="{64659B40-E713-46F3-B5E6-6E2CD0DFEF21}"/>
              </a:ext>
            </a:extLst>
          </p:cNvPr>
          <p:cNvCxnSpPr>
            <a:cxnSpLocks/>
          </p:cNvCxnSpPr>
          <p:nvPr/>
        </p:nvCxnSpPr>
        <p:spPr>
          <a:xfrm>
            <a:off x="6100735" y="5475603"/>
            <a:ext cx="240412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80E3EBD4-5A6A-4F20-B86B-FD094052A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944" y="2514814"/>
            <a:ext cx="2971807" cy="440217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프로젝트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준비과정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C7B0678-4B0D-4364-B21B-F1ABEF88C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945" y="3698778"/>
            <a:ext cx="2869280" cy="440217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프로젝트 수행 결과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4DBECAE-5BB9-4860-BAC2-ABDC03D1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945" y="4904448"/>
            <a:ext cx="3189420" cy="440217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활용 및 발전 방안</a:t>
            </a:r>
          </a:p>
        </p:txBody>
      </p:sp>
    </p:spTree>
    <p:extLst>
      <p:ext uri="{BB962C8B-B14F-4D97-AF65-F5344CB8AC3E}">
        <p14:creationId xmlns:p14="http://schemas.microsoft.com/office/powerpoint/2010/main" val="336354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12AE00-DEC1-496D-BB6E-ACD9B21D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3" y="1526784"/>
            <a:ext cx="8296770" cy="4566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35B4F1-073E-4ED9-98BA-08706F37257D}"/>
              </a:ext>
            </a:extLst>
          </p:cNvPr>
          <p:cNvSpPr txBox="1"/>
          <p:nvPr/>
        </p:nvSpPr>
        <p:spPr>
          <a:xfrm>
            <a:off x="9350009" y="3015200"/>
            <a:ext cx="2950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선호하는 노래</a:t>
            </a:r>
            <a:r>
              <a:rPr lang="en-US" altLang="ko-KR" sz="1600" dirty="0"/>
              <a:t>/</a:t>
            </a:r>
            <a:r>
              <a:rPr lang="ko-KR" altLang="en-US" sz="1600" dirty="0"/>
              <a:t>태그 선택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82B95F3-F86D-4998-A725-B87FC5A30B46}"/>
              </a:ext>
            </a:extLst>
          </p:cNvPr>
          <p:cNvSpPr/>
          <p:nvPr/>
        </p:nvSpPr>
        <p:spPr>
          <a:xfrm>
            <a:off x="483136" y="1642659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2DAB71-8681-4B53-89F4-E8B896C42E6C}"/>
              </a:ext>
            </a:extLst>
          </p:cNvPr>
          <p:cNvSpPr/>
          <p:nvPr/>
        </p:nvSpPr>
        <p:spPr>
          <a:xfrm>
            <a:off x="7713057" y="1590035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C7B30-8CF2-4620-B68D-2B9E6C39EA1B}"/>
              </a:ext>
            </a:extLst>
          </p:cNvPr>
          <p:cNvSpPr txBox="1"/>
          <p:nvPr/>
        </p:nvSpPr>
        <p:spPr>
          <a:xfrm>
            <a:off x="9350848" y="4557239"/>
            <a:ext cx="2950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플레이 리스트 생성 버튼 클릭</a:t>
            </a:r>
            <a:endParaRPr lang="en-US" altLang="ko-KR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프로젝트 수행 결과</a:t>
            </a:r>
            <a:endParaRPr lang="en-US" altLang="ko-KR" sz="14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Service </a:t>
            </a:r>
            <a:r>
              <a:rPr lang="ko-KR" altLang="en-US" sz="3600" dirty="0">
                <a:latin typeface="+mn-ea"/>
              </a:rPr>
              <a:t>설명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235B920-28D7-4D15-A1C2-5B78A6654D89}"/>
                </a:ext>
              </a:extLst>
            </p:cNvPr>
            <p:cNvCxnSpPr>
              <a:endCxn id="26" idx="6"/>
            </p:cNvCxnSpPr>
            <p:nvPr/>
          </p:nvCxnSpPr>
          <p:spPr>
            <a:xfrm>
              <a:off x="9302473" y="882606"/>
              <a:ext cx="2583433" cy="0"/>
            </a:xfrm>
            <a:prstGeom prst="line">
              <a:avLst/>
            </a:prstGeom>
            <a:ln w="28575">
              <a:solidFill>
                <a:srgbClr val="F9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8B91B32-BF95-4325-9169-AA7B462558E5}"/>
                </a:ext>
              </a:extLst>
            </p:cNvPr>
            <p:cNvSpPr/>
            <p:nvPr/>
          </p:nvSpPr>
          <p:spPr>
            <a:xfrm>
              <a:off x="10104449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24CAB94-0512-4D50-AF0A-79FDE93EBE2F}"/>
                </a:ext>
              </a:extLst>
            </p:cNvPr>
            <p:cNvSpPr/>
            <p:nvPr/>
          </p:nvSpPr>
          <p:spPr>
            <a:xfrm>
              <a:off x="11591325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9E3C90-EB62-4E59-87FF-C2442E4E5D7A}"/>
                </a:ext>
              </a:extLst>
            </p:cNvPr>
            <p:cNvSpPr txBox="1"/>
            <p:nvPr/>
          </p:nvSpPr>
          <p:spPr>
            <a:xfrm>
              <a:off x="9149131" y="482660"/>
              <a:ext cx="540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배경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95136C-6E26-43BD-86D3-12389BF9E344}"/>
                </a:ext>
              </a:extLst>
            </p:cNvPr>
            <p:cNvSpPr txBox="1"/>
            <p:nvPr/>
          </p:nvSpPr>
          <p:spPr>
            <a:xfrm>
              <a:off x="9792558" y="482720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준비과정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F7D5D5-66F8-44EE-B37A-7CF3801EEC07}"/>
                </a:ext>
              </a:extLst>
            </p:cNvPr>
            <p:cNvSpPr txBox="1"/>
            <p:nvPr/>
          </p:nvSpPr>
          <p:spPr>
            <a:xfrm>
              <a:off x="10567469" y="485461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수행결과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7E71C1-2E79-4197-A94A-506647DE922D}"/>
                </a:ext>
              </a:extLst>
            </p:cNvPr>
            <p:cNvSpPr txBox="1"/>
            <p:nvPr/>
          </p:nvSpPr>
          <p:spPr>
            <a:xfrm>
              <a:off x="11343486" y="491474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발전방안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825053" y="735549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3D0FDF-03CE-48E5-A959-AC21E2046B9E}"/>
              </a:ext>
            </a:extLst>
          </p:cNvPr>
          <p:cNvSpPr/>
          <p:nvPr/>
        </p:nvSpPr>
        <p:spPr>
          <a:xfrm>
            <a:off x="617620" y="1878273"/>
            <a:ext cx="8037095" cy="4099015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E4319FA-5672-4E54-B3BC-B6AF0145464C}"/>
              </a:ext>
            </a:extLst>
          </p:cNvPr>
          <p:cNvSpPr/>
          <p:nvPr/>
        </p:nvSpPr>
        <p:spPr>
          <a:xfrm>
            <a:off x="7981339" y="1452536"/>
            <a:ext cx="883920" cy="336349"/>
          </a:xfrm>
          <a:prstGeom prst="rect">
            <a:avLst/>
          </a:prstGeom>
          <a:noFill/>
          <a:ln w="5715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41A52-C01D-409F-BEAE-F488E6700EC9}"/>
              </a:ext>
            </a:extLst>
          </p:cNvPr>
          <p:cNvSpPr txBox="1"/>
          <p:nvPr/>
        </p:nvSpPr>
        <p:spPr>
          <a:xfrm>
            <a:off x="9098764" y="260636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0.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F7F5F-3DBC-4ED7-AA6E-6C204083D2B6}"/>
              </a:ext>
            </a:extLst>
          </p:cNvPr>
          <p:cNvSpPr txBox="1"/>
          <p:nvPr/>
        </p:nvSpPr>
        <p:spPr>
          <a:xfrm>
            <a:off x="9098764" y="41487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1.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27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프로젝트 수행 결과</a:t>
            </a:r>
            <a:endParaRPr lang="en-US" altLang="ko-KR" sz="1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235B920-28D7-4D15-A1C2-5B78A6654D89}"/>
                </a:ext>
              </a:extLst>
            </p:cNvPr>
            <p:cNvCxnSpPr>
              <a:endCxn id="28" idx="6"/>
            </p:cNvCxnSpPr>
            <p:nvPr/>
          </p:nvCxnSpPr>
          <p:spPr>
            <a:xfrm>
              <a:off x="9302473" y="882606"/>
              <a:ext cx="2583433" cy="0"/>
            </a:xfrm>
            <a:prstGeom prst="line">
              <a:avLst/>
            </a:prstGeom>
            <a:ln w="28575">
              <a:solidFill>
                <a:srgbClr val="F9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8B91B32-BF95-4325-9169-AA7B462558E5}"/>
                </a:ext>
              </a:extLst>
            </p:cNvPr>
            <p:cNvSpPr/>
            <p:nvPr/>
          </p:nvSpPr>
          <p:spPr>
            <a:xfrm>
              <a:off x="10104449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4CAB94-0512-4D50-AF0A-79FDE93EBE2F}"/>
                </a:ext>
              </a:extLst>
            </p:cNvPr>
            <p:cNvSpPr/>
            <p:nvPr/>
          </p:nvSpPr>
          <p:spPr>
            <a:xfrm>
              <a:off x="11591325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9E3C90-EB62-4E59-87FF-C2442E4E5D7A}"/>
                </a:ext>
              </a:extLst>
            </p:cNvPr>
            <p:cNvSpPr txBox="1"/>
            <p:nvPr/>
          </p:nvSpPr>
          <p:spPr>
            <a:xfrm>
              <a:off x="9149131" y="482660"/>
              <a:ext cx="540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배경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95136C-6E26-43BD-86D3-12389BF9E344}"/>
                </a:ext>
              </a:extLst>
            </p:cNvPr>
            <p:cNvSpPr txBox="1"/>
            <p:nvPr/>
          </p:nvSpPr>
          <p:spPr>
            <a:xfrm>
              <a:off x="9792558" y="482720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준비과정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F7D5D5-66F8-44EE-B37A-7CF3801EEC07}"/>
                </a:ext>
              </a:extLst>
            </p:cNvPr>
            <p:cNvSpPr txBox="1"/>
            <p:nvPr/>
          </p:nvSpPr>
          <p:spPr>
            <a:xfrm>
              <a:off x="10567469" y="485461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수행결과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7E71C1-2E79-4197-A94A-506647DE922D}"/>
                </a:ext>
              </a:extLst>
            </p:cNvPr>
            <p:cNvSpPr txBox="1"/>
            <p:nvPr/>
          </p:nvSpPr>
          <p:spPr>
            <a:xfrm>
              <a:off x="11343486" y="491474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발전방안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825053" y="735549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Service </a:t>
            </a:r>
            <a:r>
              <a:rPr lang="ko-KR" altLang="en-US" sz="3600" dirty="0">
                <a:latin typeface="+mn-ea"/>
              </a:rPr>
              <a:t>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4973E-648E-4644-B5AB-7DDFC715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41" y="1955880"/>
            <a:ext cx="8342122" cy="380198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2535EF-1126-4AFF-B18D-33F17CA4DAA4}"/>
              </a:ext>
            </a:extLst>
          </p:cNvPr>
          <p:cNvSpPr txBox="1"/>
          <p:nvPr/>
        </p:nvSpPr>
        <p:spPr>
          <a:xfrm>
            <a:off x="10356533" y="3837449"/>
            <a:ext cx="1159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모델링</a:t>
            </a:r>
            <a:endParaRPr lang="en-US" altLang="ko-K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A721AE-5D93-47D6-B72C-498506E20AD5}"/>
              </a:ext>
            </a:extLst>
          </p:cNvPr>
          <p:cNvSpPr txBox="1"/>
          <p:nvPr/>
        </p:nvSpPr>
        <p:spPr>
          <a:xfrm>
            <a:off x="10104449" y="34290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2.</a:t>
            </a:r>
            <a:endParaRPr lang="ko-KR" altLang="en-US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26C1185-7AB5-4655-B502-B02FD453842C}"/>
              </a:ext>
            </a:extLst>
          </p:cNvPr>
          <p:cNvSpPr/>
          <p:nvPr/>
        </p:nvSpPr>
        <p:spPr>
          <a:xfrm>
            <a:off x="4320478" y="3401702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7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프로젝트 수행 결과</a:t>
            </a:r>
            <a:endParaRPr lang="en-US" altLang="ko-KR" sz="1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235B920-28D7-4D15-A1C2-5B78A6654D89}"/>
                </a:ext>
              </a:extLst>
            </p:cNvPr>
            <p:cNvCxnSpPr>
              <a:endCxn id="19" idx="6"/>
            </p:cNvCxnSpPr>
            <p:nvPr/>
          </p:nvCxnSpPr>
          <p:spPr>
            <a:xfrm>
              <a:off x="9302473" y="882606"/>
              <a:ext cx="2583433" cy="0"/>
            </a:xfrm>
            <a:prstGeom prst="line">
              <a:avLst/>
            </a:prstGeom>
            <a:ln w="28575">
              <a:solidFill>
                <a:srgbClr val="F9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8B91B32-BF95-4325-9169-AA7B462558E5}"/>
                </a:ext>
              </a:extLst>
            </p:cNvPr>
            <p:cNvSpPr/>
            <p:nvPr/>
          </p:nvSpPr>
          <p:spPr>
            <a:xfrm>
              <a:off x="10104449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24CAB94-0512-4D50-AF0A-79FDE93EBE2F}"/>
                </a:ext>
              </a:extLst>
            </p:cNvPr>
            <p:cNvSpPr/>
            <p:nvPr/>
          </p:nvSpPr>
          <p:spPr>
            <a:xfrm>
              <a:off x="11591325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9E3C90-EB62-4E59-87FF-C2442E4E5D7A}"/>
                </a:ext>
              </a:extLst>
            </p:cNvPr>
            <p:cNvSpPr txBox="1"/>
            <p:nvPr/>
          </p:nvSpPr>
          <p:spPr>
            <a:xfrm>
              <a:off x="9149131" y="482660"/>
              <a:ext cx="540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배경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95136C-6E26-43BD-86D3-12389BF9E344}"/>
                </a:ext>
              </a:extLst>
            </p:cNvPr>
            <p:cNvSpPr txBox="1"/>
            <p:nvPr/>
          </p:nvSpPr>
          <p:spPr>
            <a:xfrm>
              <a:off x="9792558" y="482720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준비과정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F7D5D5-66F8-44EE-B37A-7CF3801EEC07}"/>
                </a:ext>
              </a:extLst>
            </p:cNvPr>
            <p:cNvSpPr txBox="1"/>
            <p:nvPr/>
          </p:nvSpPr>
          <p:spPr>
            <a:xfrm>
              <a:off x="10567469" y="485461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수행결과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7E71C1-2E79-4197-A94A-506647DE922D}"/>
                </a:ext>
              </a:extLst>
            </p:cNvPr>
            <p:cNvSpPr txBox="1"/>
            <p:nvPr/>
          </p:nvSpPr>
          <p:spPr>
            <a:xfrm>
              <a:off x="11343486" y="491474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발전방안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825053" y="735549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Service </a:t>
            </a:r>
            <a:r>
              <a:rPr lang="ko-KR" altLang="en-US" sz="3600" dirty="0">
                <a:latin typeface="+mn-ea"/>
              </a:rPr>
              <a:t>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D8684-1E23-4EE1-AC7F-15D6D135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9" y="1850845"/>
            <a:ext cx="7383092" cy="3983269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2CC28D8D-CCF6-45FB-87F1-041A02B94BE2}"/>
              </a:ext>
            </a:extLst>
          </p:cNvPr>
          <p:cNvSpPr/>
          <p:nvPr/>
        </p:nvSpPr>
        <p:spPr>
          <a:xfrm>
            <a:off x="5636976" y="2712988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6252AF-9EF2-4315-BC37-B44CFFCA0C29}"/>
              </a:ext>
            </a:extLst>
          </p:cNvPr>
          <p:cNvSpPr/>
          <p:nvPr/>
        </p:nvSpPr>
        <p:spPr>
          <a:xfrm>
            <a:off x="6631957" y="2712988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25BF5B2-8079-400B-A53F-0FAF52777193}"/>
              </a:ext>
            </a:extLst>
          </p:cNvPr>
          <p:cNvSpPr/>
          <p:nvPr/>
        </p:nvSpPr>
        <p:spPr>
          <a:xfrm>
            <a:off x="676179" y="1555511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6C5BED-8D59-4B41-AA71-0DE4C0E1585B}"/>
              </a:ext>
            </a:extLst>
          </p:cNvPr>
          <p:cNvSpPr txBox="1"/>
          <p:nvPr/>
        </p:nvSpPr>
        <p:spPr>
          <a:xfrm>
            <a:off x="8547092" y="2544806"/>
            <a:ext cx="4291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웹에서 보여지는 추천 플레이리스트</a:t>
            </a:r>
            <a:endParaRPr lang="en-US" altLang="ko-K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A9C7D5-53C1-46BD-90A1-5704B9394C21}"/>
              </a:ext>
            </a:extLst>
          </p:cNvPr>
          <p:cNvSpPr txBox="1"/>
          <p:nvPr/>
        </p:nvSpPr>
        <p:spPr>
          <a:xfrm>
            <a:off x="8295847" y="213596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3.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6DB8BC-6A2F-442D-BFA4-14F31B499357}"/>
              </a:ext>
            </a:extLst>
          </p:cNvPr>
          <p:cNvSpPr txBox="1"/>
          <p:nvPr/>
        </p:nvSpPr>
        <p:spPr>
          <a:xfrm>
            <a:off x="8593322" y="3881986"/>
            <a:ext cx="3630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Play </a:t>
            </a:r>
            <a:r>
              <a:rPr lang="ko-KR" altLang="en-US" sz="1600" dirty="0"/>
              <a:t>버튼 클릭 시 유튜브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로 연결</a:t>
            </a:r>
            <a:endParaRPr lang="en-US" altLang="ko-KR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10F948-322C-4495-906E-32CD8C17B9A0}"/>
              </a:ext>
            </a:extLst>
          </p:cNvPr>
          <p:cNvSpPr txBox="1"/>
          <p:nvPr/>
        </p:nvSpPr>
        <p:spPr>
          <a:xfrm>
            <a:off x="8342077" y="347314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4.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D2AA7-A8C8-488B-857C-5F11A5948694}"/>
              </a:ext>
            </a:extLst>
          </p:cNvPr>
          <p:cNvSpPr txBox="1"/>
          <p:nvPr/>
        </p:nvSpPr>
        <p:spPr>
          <a:xfrm>
            <a:off x="8593322" y="5213947"/>
            <a:ext cx="4291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Share </a:t>
            </a:r>
            <a:r>
              <a:rPr lang="ko-KR" altLang="en-US" sz="1600" dirty="0"/>
              <a:t>버튼 클릭 시 카카오톡으로 공유</a:t>
            </a:r>
            <a:endParaRPr lang="en-US" altLang="ko-KR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B770AF-86A9-4ED5-89A4-D0D547077D5E}"/>
              </a:ext>
            </a:extLst>
          </p:cNvPr>
          <p:cNvSpPr txBox="1"/>
          <p:nvPr/>
        </p:nvSpPr>
        <p:spPr>
          <a:xfrm>
            <a:off x="8342077" y="480510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STEP 5.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8C6243-E6C4-4B40-BCCC-7C468F4C6CB6}"/>
              </a:ext>
            </a:extLst>
          </p:cNvPr>
          <p:cNvSpPr/>
          <p:nvPr/>
        </p:nvSpPr>
        <p:spPr>
          <a:xfrm>
            <a:off x="6726311" y="5518788"/>
            <a:ext cx="195282" cy="195282"/>
          </a:xfrm>
          <a:prstGeom prst="ellipse">
            <a:avLst/>
          </a:prstGeom>
          <a:solidFill>
            <a:srgbClr val="F0A40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5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프로젝트 수행 결과</a:t>
            </a:r>
            <a:endParaRPr lang="en-US" altLang="ko-KR" sz="1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35B920-28D7-4D15-A1C2-5B78A6654D89}"/>
                </a:ext>
              </a:extLst>
            </p:cNvPr>
            <p:cNvCxnSpPr>
              <a:endCxn id="9" idx="6"/>
            </p:cNvCxnSpPr>
            <p:nvPr/>
          </p:nvCxnSpPr>
          <p:spPr>
            <a:xfrm>
              <a:off x="9302473" y="882606"/>
              <a:ext cx="2583433" cy="0"/>
            </a:xfrm>
            <a:prstGeom prst="line">
              <a:avLst/>
            </a:prstGeom>
            <a:ln w="28575">
              <a:solidFill>
                <a:srgbClr val="F9CC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8B91B32-BF95-4325-9169-AA7B462558E5}"/>
                </a:ext>
              </a:extLst>
            </p:cNvPr>
            <p:cNvSpPr/>
            <p:nvPr/>
          </p:nvSpPr>
          <p:spPr>
            <a:xfrm>
              <a:off x="10104449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4CAB94-0512-4D50-AF0A-79FDE93EBE2F}"/>
                </a:ext>
              </a:extLst>
            </p:cNvPr>
            <p:cNvSpPr/>
            <p:nvPr/>
          </p:nvSpPr>
          <p:spPr>
            <a:xfrm>
              <a:off x="11591325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E3C90-EB62-4E59-87FF-C2442E4E5D7A}"/>
                </a:ext>
              </a:extLst>
            </p:cNvPr>
            <p:cNvSpPr txBox="1"/>
            <p:nvPr/>
          </p:nvSpPr>
          <p:spPr>
            <a:xfrm>
              <a:off x="9149131" y="482660"/>
              <a:ext cx="5400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5136C-6E26-43BD-86D3-12389BF9E344}"/>
                </a:ext>
              </a:extLst>
            </p:cNvPr>
            <p:cNvSpPr txBox="1"/>
            <p:nvPr/>
          </p:nvSpPr>
          <p:spPr>
            <a:xfrm>
              <a:off x="9792558" y="482720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준비과정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F7D5D5-66F8-44EE-B37A-7CF3801EEC07}"/>
                </a:ext>
              </a:extLst>
            </p:cNvPr>
            <p:cNvSpPr txBox="1"/>
            <p:nvPr/>
          </p:nvSpPr>
          <p:spPr>
            <a:xfrm>
              <a:off x="10567469" y="485461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수행결과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7E71C1-2E79-4197-A94A-506647DE922D}"/>
                </a:ext>
              </a:extLst>
            </p:cNvPr>
            <p:cNvSpPr txBox="1"/>
            <p:nvPr/>
          </p:nvSpPr>
          <p:spPr>
            <a:xfrm>
              <a:off x="11343486" y="491474"/>
              <a:ext cx="789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발전방안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825053" y="735549"/>
              <a:ext cx="294581" cy="276672"/>
            </a:xfrm>
            <a:prstGeom prst="ellipse">
              <a:avLst/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Service </a:t>
            </a:r>
            <a:r>
              <a:rPr lang="ko-KR" altLang="en-US" sz="3600" dirty="0">
                <a:latin typeface="+mn-ea"/>
              </a:rPr>
              <a:t>웹 시연</a:t>
            </a:r>
          </a:p>
        </p:txBody>
      </p:sp>
      <p:pic>
        <p:nvPicPr>
          <p:cNvPr id="17" name="그림 16">
            <a:hlinkClick r:id="rId2" action="ppaction://hlinkfile"/>
            <a:extLst>
              <a:ext uri="{FF2B5EF4-FFF2-40B4-BE49-F238E27FC236}">
                <a16:creationId xmlns:a16="http://schemas.microsoft.com/office/drawing/2014/main" id="{2B4E323A-1592-413A-BA1D-8493434D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3" y="1450411"/>
            <a:ext cx="9586060" cy="49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72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09874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573741" y="1736022"/>
            <a:ext cx="6139879" cy="25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0" dirty="0"/>
              <a:t>활용 및</a:t>
            </a:r>
            <a:r>
              <a:rPr lang="en-US" altLang="ko-KR" sz="6000" b="0" dirty="0"/>
              <a:t> </a:t>
            </a:r>
            <a:r>
              <a:rPr lang="ko-KR" altLang="en-US" sz="6000" b="0" dirty="0"/>
              <a:t>발전 방안</a:t>
            </a:r>
            <a:endParaRPr lang="ko-KR" altLang="en-US" sz="6000" dirty="0"/>
          </a:p>
        </p:txBody>
      </p:sp>
      <p:sp>
        <p:nvSpPr>
          <p:cNvPr id="6" name="Google Shape;279;p39"/>
          <p:cNvSpPr txBox="1">
            <a:spLocks noGrp="1"/>
          </p:cNvSpPr>
          <p:nvPr>
            <p:ph type="title" idx="4294967295"/>
          </p:nvPr>
        </p:nvSpPr>
        <p:spPr>
          <a:xfrm>
            <a:off x="7880633" y="5117493"/>
            <a:ext cx="2911600" cy="12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3800" dirty="0">
                <a:solidFill>
                  <a:schemeClr val="bg1"/>
                </a:solidFill>
              </a:rPr>
              <a:t>04</a:t>
            </a:r>
            <a:endParaRPr sz="138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232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07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35B920-28D7-4D15-A1C2-5B78A6654D89}"/>
              </a:ext>
            </a:extLst>
          </p:cNvPr>
          <p:cNvCxnSpPr>
            <a:endCxn id="43" idx="6"/>
          </p:cNvCxnSpPr>
          <p:nvPr/>
        </p:nvCxnSpPr>
        <p:spPr>
          <a:xfrm>
            <a:off x="9302473" y="882606"/>
            <a:ext cx="2583433" cy="0"/>
          </a:xfrm>
          <a:prstGeom prst="line">
            <a:avLst/>
          </a:prstGeom>
          <a:ln w="28575"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8B91B32-BF95-4325-9169-AA7B462558E5}"/>
              </a:ext>
            </a:extLst>
          </p:cNvPr>
          <p:cNvSpPr/>
          <p:nvPr/>
        </p:nvSpPr>
        <p:spPr>
          <a:xfrm>
            <a:off x="10104449" y="744270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24CAB94-0512-4D50-AF0A-79FDE93EBE2F}"/>
              </a:ext>
            </a:extLst>
          </p:cNvPr>
          <p:cNvSpPr/>
          <p:nvPr/>
        </p:nvSpPr>
        <p:spPr>
          <a:xfrm>
            <a:off x="11591325" y="744270"/>
            <a:ext cx="294581" cy="276672"/>
          </a:xfrm>
          <a:prstGeom prst="ellipse">
            <a:avLst/>
          </a:prstGeom>
          <a:solidFill>
            <a:srgbClr val="F9CC1F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9E3C90-EB62-4E59-87FF-C2442E4E5D7A}"/>
              </a:ext>
            </a:extLst>
          </p:cNvPr>
          <p:cNvSpPr txBox="1"/>
          <p:nvPr/>
        </p:nvSpPr>
        <p:spPr>
          <a:xfrm>
            <a:off x="9149131" y="482660"/>
            <a:ext cx="540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배경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95136C-6E26-43BD-86D3-12389BF9E344}"/>
              </a:ext>
            </a:extLst>
          </p:cNvPr>
          <p:cNvSpPr txBox="1"/>
          <p:nvPr/>
        </p:nvSpPr>
        <p:spPr>
          <a:xfrm>
            <a:off x="9792558" y="482720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준비과정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F7D5D5-66F8-44EE-B37A-7CF3801EEC07}"/>
              </a:ext>
            </a:extLst>
          </p:cNvPr>
          <p:cNvSpPr txBox="1"/>
          <p:nvPr/>
        </p:nvSpPr>
        <p:spPr>
          <a:xfrm>
            <a:off x="10567469" y="485461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수행결과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E71C1-2E79-4197-A94A-506647DE922D}"/>
              </a:ext>
            </a:extLst>
          </p:cNvPr>
          <p:cNvSpPr txBox="1"/>
          <p:nvPr/>
        </p:nvSpPr>
        <p:spPr>
          <a:xfrm>
            <a:off x="11343486" y="491474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발전방안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698B789-EABA-464F-A190-ADF1B527BFE0}"/>
              </a:ext>
            </a:extLst>
          </p:cNvPr>
          <p:cNvSpPr/>
          <p:nvPr/>
        </p:nvSpPr>
        <p:spPr>
          <a:xfrm>
            <a:off x="9272463" y="739784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927FAD6-6D57-48A9-A644-7E0FE831950B}"/>
              </a:ext>
            </a:extLst>
          </p:cNvPr>
          <p:cNvSpPr/>
          <p:nvPr/>
        </p:nvSpPr>
        <p:spPr>
          <a:xfrm>
            <a:off x="10825053" y="735549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활용 방안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활용 및 발전 방안</a:t>
            </a:r>
            <a:endParaRPr lang="en-US" altLang="ko-KR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E223185-7C94-4715-AA06-AEB2BEFF5FA8}"/>
              </a:ext>
            </a:extLst>
          </p:cNvPr>
          <p:cNvSpPr/>
          <p:nvPr/>
        </p:nvSpPr>
        <p:spPr>
          <a:xfrm>
            <a:off x="6096000" y="1108931"/>
            <a:ext cx="6096000" cy="574907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16CE47-4948-497A-A51C-56CC11CEC915}"/>
              </a:ext>
            </a:extLst>
          </p:cNvPr>
          <p:cNvGrpSpPr/>
          <p:nvPr/>
        </p:nvGrpSpPr>
        <p:grpSpPr>
          <a:xfrm>
            <a:off x="5172635" y="2313882"/>
            <a:ext cx="1900517" cy="726096"/>
            <a:chOff x="5172635" y="2089765"/>
            <a:chExt cx="1900517" cy="726096"/>
          </a:xfrm>
        </p:grpSpPr>
        <p:sp>
          <p:nvSpPr>
            <p:cNvPr id="59" name="화살표: 갈매기형 수장 5">
              <a:extLst>
                <a:ext uri="{FF2B5EF4-FFF2-40B4-BE49-F238E27FC236}">
                  <a16:creationId xmlns:a16="http://schemas.microsoft.com/office/drawing/2014/main" id="{8EEF8FD3-BB8A-40FE-B6ED-FC53C9443A53}"/>
                </a:ext>
              </a:extLst>
            </p:cNvPr>
            <p:cNvSpPr/>
            <p:nvPr/>
          </p:nvSpPr>
          <p:spPr>
            <a:xfrm>
              <a:off x="5172635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48">
              <a:extLst>
                <a:ext uri="{FF2B5EF4-FFF2-40B4-BE49-F238E27FC236}">
                  <a16:creationId xmlns:a16="http://schemas.microsoft.com/office/drawing/2014/main" id="{3449F9B4-28CA-4DBA-AA08-127FCDC38A0B}"/>
                </a:ext>
              </a:extLst>
            </p:cNvPr>
            <p:cNvSpPr/>
            <p:nvPr/>
          </p:nvSpPr>
          <p:spPr>
            <a:xfrm>
              <a:off x="5656729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화살표: 갈매기형 수장 49">
              <a:extLst>
                <a:ext uri="{FF2B5EF4-FFF2-40B4-BE49-F238E27FC236}">
                  <a16:creationId xmlns:a16="http://schemas.microsoft.com/office/drawing/2014/main" id="{C1069F71-6EBF-4D8C-BAA0-E7B52E8BB2C3}"/>
                </a:ext>
              </a:extLst>
            </p:cNvPr>
            <p:cNvSpPr/>
            <p:nvPr/>
          </p:nvSpPr>
          <p:spPr>
            <a:xfrm>
              <a:off x="6140823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화살표: 갈매기형 수장 51">
              <a:extLst>
                <a:ext uri="{FF2B5EF4-FFF2-40B4-BE49-F238E27FC236}">
                  <a16:creationId xmlns:a16="http://schemas.microsoft.com/office/drawing/2014/main" id="{2A4A9E4D-C2B8-46BF-8EE3-C9F2B69D8D60}"/>
                </a:ext>
              </a:extLst>
            </p:cNvPr>
            <p:cNvSpPr/>
            <p:nvPr/>
          </p:nvSpPr>
          <p:spPr>
            <a:xfrm>
              <a:off x="6624917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F02EE9D-FD59-47BA-8610-11C49A771FE0}"/>
              </a:ext>
            </a:extLst>
          </p:cNvPr>
          <p:cNvSpPr txBox="1"/>
          <p:nvPr/>
        </p:nvSpPr>
        <p:spPr>
          <a:xfrm>
            <a:off x="1776906" y="2313882"/>
            <a:ext cx="252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9CA17"/>
                </a:solidFill>
                <a:latin typeface="+mj-lt"/>
              </a:rPr>
              <a:t>Solution</a:t>
            </a:r>
            <a:endParaRPr lang="ko-KR" altLang="en-US" sz="3600" dirty="0">
              <a:solidFill>
                <a:srgbClr val="F9CA17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5D793-8A13-4E7E-A073-33098AE6825D}"/>
              </a:ext>
            </a:extLst>
          </p:cNvPr>
          <p:cNvSpPr txBox="1"/>
          <p:nvPr/>
        </p:nvSpPr>
        <p:spPr>
          <a:xfrm>
            <a:off x="7453910" y="2313882"/>
            <a:ext cx="338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Improvement</a:t>
            </a:r>
            <a:endParaRPr lang="ko-KR" altLang="en-US" sz="3600" dirty="0"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BB9DCD-735E-479A-91C7-AC06F0FBFF8B}"/>
              </a:ext>
            </a:extLst>
          </p:cNvPr>
          <p:cNvSpPr txBox="1"/>
          <p:nvPr/>
        </p:nvSpPr>
        <p:spPr>
          <a:xfrm>
            <a:off x="736811" y="3705709"/>
            <a:ext cx="460789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태그와 곡을 선택하여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나만의 맞춤 플레이리스트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C3CB5A-26F1-4ABF-8C94-E0F0715BF21E}"/>
              </a:ext>
            </a:extLst>
          </p:cNvPr>
          <p:cNvSpPr txBox="1"/>
          <p:nvPr/>
        </p:nvSpPr>
        <p:spPr>
          <a:xfrm>
            <a:off x="7000540" y="3351039"/>
            <a:ext cx="4543846" cy="245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i="0" dirty="0">
                <a:effectLst/>
                <a:latin typeface="+mj-ea"/>
                <a:ea typeface="+mj-ea"/>
              </a:rPr>
              <a:t>1. </a:t>
            </a:r>
            <a:r>
              <a:rPr lang="ko-KR" altLang="en-US" sz="2000" b="0" i="0" dirty="0">
                <a:effectLst/>
                <a:latin typeface="+mj-ea"/>
                <a:ea typeface="+mj-ea"/>
              </a:rPr>
              <a:t>매장음악 서비스</a:t>
            </a:r>
            <a:endParaRPr lang="en-US" altLang="ko-KR" sz="2000" b="0" i="0" dirty="0"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태그를 통해 매장에서 트는 음악 플레이리스트를 제공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2.</a:t>
            </a:r>
            <a:r>
              <a:rPr lang="ko-KR" altLang="en-US" sz="2000" dirty="0">
                <a:latin typeface="+mj-ea"/>
                <a:ea typeface="+mj-ea"/>
              </a:rPr>
              <a:t> 킬러 </a:t>
            </a:r>
            <a:r>
              <a:rPr lang="ko-KR" altLang="en-US" sz="2000" dirty="0" err="1">
                <a:latin typeface="+mj-ea"/>
                <a:ea typeface="+mj-ea"/>
              </a:rPr>
              <a:t>컨텐츠로서의</a:t>
            </a:r>
            <a:r>
              <a:rPr lang="ko-KR" altLang="en-US" sz="2000" dirty="0">
                <a:latin typeface="+mj-ea"/>
                <a:ea typeface="+mj-ea"/>
              </a:rPr>
              <a:t> 역할 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반복되는 노래 추천이 아닌 내가 선택한 것에 따라 차별화 된 음악 추천을 받을 수 있음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433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098E0A9-B0E9-4C72-B3B3-1FC43256C1D2}"/>
              </a:ext>
            </a:extLst>
          </p:cNvPr>
          <p:cNvGrpSpPr/>
          <p:nvPr/>
        </p:nvGrpSpPr>
        <p:grpSpPr>
          <a:xfrm>
            <a:off x="3906018" y="1714397"/>
            <a:ext cx="2215383" cy="2215383"/>
            <a:chOff x="4503103" y="1765199"/>
            <a:chExt cx="2215383" cy="2215383"/>
          </a:xfrm>
        </p:grpSpPr>
        <p:sp>
          <p:nvSpPr>
            <p:cNvPr id="27" name="Google Shape;370;p43">
              <a:extLst>
                <a:ext uri="{FF2B5EF4-FFF2-40B4-BE49-F238E27FC236}">
                  <a16:creationId xmlns:a16="http://schemas.microsoft.com/office/drawing/2014/main" id="{25BBC56F-3C5E-47A8-A321-B1C4F33A7226}"/>
                </a:ext>
              </a:extLst>
            </p:cNvPr>
            <p:cNvSpPr/>
            <p:nvPr/>
          </p:nvSpPr>
          <p:spPr>
            <a:xfrm>
              <a:off x="4503103" y="1765199"/>
              <a:ext cx="2215383" cy="2215383"/>
            </a:xfrm>
            <a:prstGeom prst="ellipse">
              <a:avLst/>
            </a:prstGeom>
            <a:solidFill>
              <a:srgbClr val="FBDD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1" name="Google Shape;9101;p74">
              <a:extLst>
                <a:ext uri="{FF2B5EF4-FFF2-40B4-BE49-F238E27FC236}">
                  <a16:creationId xmlns:a16="http://schemas.microsoft.com/office/drawing/2014/main" id="{43612C67-FD23-4659-9B56-6B7CDF90A098}"/>
                </a:ext>
              </a:extLst>
            </p:cNvPr>
            <p:cNvGrpSpPr/>
            <p:nvPr/>
          </p:nvGrpSpPr>
          <p:grpSpPr>
            <a:xfrm>
              <a:off x="5138403" y="2273540"/>
              <a:ext cx="777340" cy="820496"/>
              <a:chOff x="3620576" y="2745525"/>
              <a:chExt cx="336889" cy="355592"/>
            </a:xfrm>
          </p:grpSpPr>
          <p:sp>
            <p:nvSpPr>
              <p:cNvPr id="112" name="Google Shape;9102;p74">
                <a:extLst>
                  <a:ext uri="{FF2B5EF4-FFF2-40B4-BE49-F238E27FC236}">
                    <a16:creationId xmlns:a16="http://schemas.microsoft.com/office/drawing/2014/main" id="{6DB7E0D2-FCC3-4E28-95D6-E2125639462C}"/>
                  </a:ext>
                </a:extLst>
              </p:cNvPr>
              <p:cNvSpPr/>
              <p:nvPr/>
            </p:nvSpPr>
            <p:spPr>
              <a:xfrm>
                <a:off x="3620576" y="2745525"/>
                <a:ext cx="336889" cy="355592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1198" extrusionOk="0">
                    <a:moveTo>
                      <a:pt x="9856" y="0"/>
                    </a:moveTo>
                    <a:cubicBezTo>
                      <a:pt x="9825" y="0"/>
                      <a:pt x="9794" y="2"/>
                      <a:pt x="9763" y="5"/>
                    </a:cubicBezTo>
                    <a:lnTo>
                      <a:pt x="3310" y="1148"/>
                    </a:lnTo>
                    <a:cubicBezTo>
                      <a:pt x="2965" y="1208"/>
                      <a:pt x="2691" y="1505"/>
                      <a:pt x="2691" y="1863"/>
                    </a:cubicBezTo>
                    <a:lnTo>
                      <a:pt x="2691" y="7161"/>
                    </a:lnTo>
                    <a:cubicBezTo>
                      <a:pt x="2512" y="7101"/>
                      <a:pt x="2324" y="7075"/>
                      <a:pt x="2134" y="7075"/>
                    </a:cubicBezTo>
                    <a:cubicBezTo>
                      <a:pt x="2098" y="7075"/>
                      <a:pt x="2061" y="7076"/>
                      <a:pt x="2024" y="7078"/>
                    </a:cubicBezTo>
                    <a:cubicBezTo>
                      <a:pt x="1489" y="7089"/>
                      <a:pt x="1000" y="7304"/>
                      <a:pt x="608" y="7685"/>
                    </a:cubicBezTo>
                    <a:cubicBezTo>
                      <a:pt x="238" y="8078"/>
                      <a:pt x="12" y="8566"/>
                      <a:pt x="12" y="9102"/>
                    </a:cubicBezTo>
                    <a:cubicBezTo>
                      <a:pt x="0" y="9661"/>
                      <a:pt x="227" y="10185"/>
                      <a:pt x="608" y="10590"/>
                    </a:cubicBezTo>
                    <a:cubicBezTo>
                      <a:pt x="1000" y="10971"/>
                      <a:pt x="1524" y="11197"/>
                      <a:pt x="2072" y="11197"/>
                    </a:cubicBezTo>
                    <a:lnTo>
                      <a:pt x="2096" y="11197"/>
                    </a:lnTo>
                    <a:cubicBezTo>
                      <a:pt x="3215" y="11185"/>
                      <a:pt x="4120" y="10245"/>
                      <a:pt x="4120" y="9114"/>
                    </a:cubicBezTo>
                    <a:lnTo>
                      <a:pt x="4120" y="4934"/>
                    </a:lnTo>
                    <a:cubicBezTo>
                      <a:pt x="4120" y="4827"/>
                      <a:pt x="4037" y="4744"/>
                      <a:pt x="3929" y="4744"/>
                    </a:cubicBezTo>
                    <a:cubicBezTo>
                      <a:pt x="3822" y="4744"/>
                      <a:pt x="3739" y="4827"/>
                      <a:pt x="3739" y="4934"/>
                    </a:cubicBezTo>
                    <a:lnTo>
                      <a:pt x="3739" y="9114"/>
                    </a:lnTo>
                    <a:cubicBezTo>
                      <a:pt x="3739" y="10042"/>
                      <a:pt x="3013" y="10780"/>
                      <a:pt x="2096" y="10792"/>
                    </a:cubicBezTo>
                    <a:lnTo>
                      <a:pt x="2072" y="10792"/>
                    </a:lnTo>
                    <a:cubicBezTo>
                      <a:pt x="1620" y="10792"/>
                      <a:pt x="1203" y="10614"/>
                      <a:pt x="893" y="10304"/>
                    </a:cubicBezTo>
                    <a:cubicBezTo>
                      <a:pt x="572" y="9983"/>
                      <a:pt x="405" y="9566"/>
                      <a:pt x="405" y="9102"/>
                    </a:cubicBezTo>
                    <a:cubicBezTo>
                      <a:pt x="417" y="8221"/>
                      <a:pt x="1143" y="7494"/>
                      <a:pt x="2024" y="7482"/>
                    </a:cubicBezTo>
                    <a:cubicBezTo>
                      <a:pt x="2298" y="7482"/>
                      <a:pt x="2560" y="7518"/>
                      <a:pt x="2798" y="7637"/>
                    </a:cubicBezTo>
                    <a:cubicBezTo>
                      <a:pt x="2826" y="7654"/>
                      <a:pt x="2856" y="7663"/>
                      <a:pt x="2886" y="7663"/>
                    </a:cubicBezTo>
                    <a:cubicBezTo>
                      <a:pt x="2922" y="7663"/>
                      <a:pt x="2957" y="7651"/>
                      <a:pt x="2989" y="7625"/>
                    </a:cubicBezTo>
                    <a:cubicBezTo>
                      <a:pt x="3048" y="7601"/>
                      <a:pt x="3084" y="7518"/>
                      <a:pt x="3084" y="7459"/>
                    </a:cubicBezTo>
                    <a:lnTo>
                      <a:pt x="3084" y="1863"/>
                    </a:lnTo>
                    <a:cubicBezTo>
                      <a:pt x="3084" y="1708"/>
                      <a:pt x="3203" y="1565"/>
                      <a:pt x="3346" y="1541"/>
                    </a:cubicBezTo>
                    <a:lnTo>
                      <a:pt x="9811" y="398"/>
                    </a:lnTo>
                    <a:cubicBezTo>
                      <a:pt x="9834" y="393"/>
                      <a:pt x="9856" y="391"/>
                      <a:pt x="9877" y="391"/>
                    </a:cubicBezTo>
                    <a:cubicBezTo>
                      <a:pt x="9953" y="391"/>
                      <a:pt x="10017" y="423"/>
                      <a:pt x="10073" y="470"/>
                    </a:cubicBezTo>
                    <a:cubicBezTo>
                      <a:pt x="10156" y="529"/>
                      <a:pt x="10192" y="612"/>
                      <a:pt x="10192" y="720"/>
                    </a:cubicBezTo>
                    <a:lnTo>
                      <a:pt x="10192" y="2910"/>
                    </a:lnTo>
                    <a:cubicBezTo>
                      <a:pt x="10192" y="3018"/>
                      <a:pt x="10287" y="3101"/>
                      <a:pt x="10394" y="3101"/>
                    </a:cubicBezTo>
                    <a:cubicBezTo>
                      <a:pt x="10490" y="3101"/>
                      <a:pt x="10585" y="3018"/>
                      <a:pt x="10585" y="2910"/>
                    </a:cubicBezTo>
                    <a:lnTo>
                      <a:pt x="10585" y="720"/>
                    </a:lnTo>
                    <a:cubicBezTo>
                      <a:pt x="10609" y="529"/>
                      <a:pt x="10525" y="315"/>
                      <a:pt x="10359" y="172"/>
                    </a:cubicBezTo>
                    <a:cubicBezTo>
                      <a:pt x="10216" y="60"/>
                      <a:pt x="10039" y="0"/>
                      <a:pt x="9856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3" name="Google Shape;9103;p74">
                <a:extLst>
                  <a:ext uri="{FF2B5EF4-FFF2-40B4-BE49-F238E27FC236}">
                    <a16:creationId xmlns:a16="http://schemas.microsoft.com/office/drawing/2014/main" id="{7A446D11-0605-492F-9A5D-22AFEF0BE5F7}"/>
                  </a:ext>
                </a:extLst>
              </p:cNvPr>
              <p:cNvSpPr/>
              <p:nvPr/>
            </p:nvSpPr>
            <p:spPr>
              <a:xfrm>
                <a:off x="3738896" y="2800747"/>
                <a:ext cx="218570" cy="258771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8149" extrusionOk="0">
                    <a:moveTo>
                      <a:pt x="5651" y="0"/>
                    </a:moveTo>
                    <a:cubicBezTo>
                      <a:pt x="5637" y="0"/>
                      <a:pt x="5623" y="2"/>
                      <a:pt x="5609" y="5"/>
                    </a:cubicBezTo>
                    <a:lnTo>
                      <a:pt x="156" y="981"/>
                    </a:lnTo>
                    <a:cubicBezTo>
                      <a:pt x="72" y="993"/>
                      <a:pt x="1" y="1076"/>
                      <a:pt x="1" y="1171"/>
                    </a:cubicBezTo>
                    <a:lnTo>
                      <a:pt x="1" y="2267"/>
                    </a:lnTo>
                    <a:cubicBezTo>
                      <a:pt x="1" y="2374"/>
                      <a:pt x="84" y="2469"/>
                      <a:pt x="191" y="2469"/>
                    </a:cubicBezTo>
                    <a:cubicBezTo>
                      <a:pt x="287" y="2469"/>
                      <a:pt x="382" y="2374"/>
                      <a:pt x="382" y="2267"/>
                    </a:cubicBezTo>
                    <a:lnTo>
                      <a:pt x="382" y="1338"/>
                    </a:lnTo>
                    <a:lnTo>
                      <a:pt x="5430" y="445"/>
                    </a:lnTo>
                    <a:lnTo>
                      <a:pt x="5430" y="4112"/>
                    </a:lnTo>
                    <a:cubicBezTo>
                      <a:pt x="5241" y="4052"/>
                      <a:pt x="5051" y="4026"/>
                      <a:pt x="4862" y="4026"/>
                    </a:cubicBezTo>
                    <a:cubicBezTo>
                      <a:pt x="4825" y="4026"/>
                      <a:pt x="4788" y="4027"/>
                      <a:pt x="4752" y="4029"/>
                    </a:cubicBezTo>
                    <a:cubicBezTo>
                      <a:pt x="4216" y="4041"/>
                      <a:pt x="3728" y="4243"/>
                      <a:pt x="3347" y="4636"/>
                    </a:cubicBezTo>
                    <a:cubicBezTo>
                      <a:pt x="2966" y="5029"/>
                      <a:pt x="2751" y="5517"/>
                      <a:pt x="2751" y="6053"/>
                    </a:cubicBezTo>
                    <a:cubicBezTo>
                      <a:pt x="2727" y="6613"/>
                      <a:pt x="2954" y="7136"/>
                      <a:pt x="3347" y="7541"/>
                    </a:cubicBezTo>
                    <a:cubicBezTo>
                      <a:pt x="3728" y="7922"/>
                      <a:pt x="4251" y="8148"/>
                      <a:pt x="4799" y="8148"/>
                    </a:cubicBezTo>
                    <a:lnTo>
                      <a:pt x="4835" y="8148"/>
                    </a:lnTo>
                    <a:cubicBezTo>
                      <a:pt x="5942" y="8137"/>
                      <a:pt x="6859" y="7196"/>
                      <a:pt x="6859" y="6065"/>
                    </a:cubicBezTo>
                    <a:lnTo>
                      <a:pt x="6859" y="2148"/>
                    </a:lnTo>
                    <a:cubicBezTo>
                      <a:pt x="6883" y="2017"/>
                      <a:pt x="6799" y="1933"/>
                      <a:pt x="6692" y="1933"/>
                    </a:cubicBezTo>
                    <a:cubicBezTo>
                      <a:pt x="6585" y="1933"/>
                      <a:pt x="6502" y="2017"/>
                      <a:pt x="6502" y="2124"/>
                    </a:cubicBezTo>
                    <a:lnTo>
                      <a:pt x="6502" y="6041"/>
                    </a:lnTo>
                    <a:cubicBezTo>
                      <a:pt x="6502" y="6958"/>
                      <a:pt x="5775" y="7708"/>
                      <a:pt x="4859" y="7720"/>
                    </a:cubicBezTo>
                    <a:lnTo>
                      <a:pt x="4835" y="7720"/>
                    </a:lnTo>
                    <a:cubicBezTo>
                      <a:pt x="4382" y="7720"/>
                      <a:pt x="3966" y="7541"/>
                      <a:pt x="3656" y="7232"/>
                    </a:cubicBezTo>
                    <a:cubicBezTo>
                      <a:pt x="3335" y="6898"/>
                      <a:pt x="3168" y="6482"/>
                      <a:pt x="3168" y="6017"/>
                    </a:cubicBezTo>
                    <a:cubicBezTo>
                      <a:pt x="3180" y="5148"/>
                      <a:pt x="3906" y="4410"/>
                      <a:pt x="4787" y="4398"/>
                    </a:cubicBezTo>
                    <a:cubicBezTo>
                      <a:pt x="5061" y="4398"/>
                      <a:pt x="5323" y="4446"/>
                      <a:pt x="5561" y="4565"/>
                    </a:cubicBezTo>
                    <a:cubicBezTo>
                      <a:pt x="5588" y="4575"/>
                      <a:pt x="5617" y="4581"/>
                      <a:pt x="5646" y="4581"/>
                    </a:cubicBezTo>
                    <a:cubicBezTo>
                      <a:pt x="5683" y="4581"/>
                      <a:pt x="5719" y="4572"/>
                      <a:pt x="5752" y="4553"/>
                    </a:cubicBezTo>
                    <a:cubicBezTo>
                      <a:pt x="5811" y="4517"/>
                      <a:pt x="5847" y="4446"/>
                      <a:pt x="5847" y="4386"/>
                    </a:cubicBezTo>
                    <a:lnTo>
                      <a:pt x="5847" y="207"/>
                    </a:lnTo>
                    <a:cubicBezTo>
                      <a:pt x="5847" y="147"/>
                      <a:pt x="5811" y="88"/>
                      <a:pt x="5775" y="52"/>
                    </a:cubicBezTo>
                    <a:cubicBezTo>
                      <a:pt x="5739" y="16"/>
                      <a:pt x="5696" y="0"/>
                      <a:pt x="5651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CAD127-AC5E-4CAB-8002-ABCB6FB2C697}"/>
              </a:ext>
            </a:extLst>
          </p:cNvPr>
          <p:cNvGrpSpPr/>
          <p:nvPr/>
        </p:nvGrpSpPr>
        <p:grpSpPr>
          <a:xfrm>
            <a:off x="5789039" y="2131815"/>
            <a:ext cx="2214000" cy="2214000"/>
            <a:chOff x="6020250" y="2182617"/>
            <a:chExt cx="2214000" cy="2214000"/>
          </a:xfrm>
        </p:grpSpPr>
        <p:sp>
          <p:nvSpPr>
            <p:cNvPr id="28" name="Google Shape;371;p43">
              <a:extLst>
                <a:ext uri="{FF2B5EF4-FFF2-40B4-BE49-F238E27FC236}">
                  <a16:creationId xmlns:a16="http://schemas.microsoft.com/office/drawing/2014/main" id="{4A8A4114-1CD0-485D-9FE3-F06F1FD32547}"/>
                </a:ext>
              </a:extLst>
            </p:cNvPr>
            <p:cNvSpPr/>
            <p:nvPr/>
          </p:nvSpPr>
          <p:spPr>
            <a:xfrm>
              <a:off x="6020250" y="2182617"/>
              <a:ext cx="2214000" cy="2214000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9452;p75">
              <a:extLst>
                <a:ext uri="{FF2B5EF4-FFF2-40B4-BE49-F238E27FC236}">
                  <a16:creationId xmlns:a16="http://schemas.microsoft.com/office/drawing/2014/main" id="{61969822-4928-411F-85B6-6C3C8AA24789}"/>
                </a:ext>
              </a:extLst>
            </p:cNvPr>
            <p:cNvSpPr/>
            <p:nvPr/>
          </p:nvSpPr>
          <p:spPr>
            <a:xfrm>
              <a:off x="6903091" y="2717656"/>
              <a:ext cx="530533" cy="913648"/>
            </a:xfrm>
            <a:custGeom>
              <a:avLst/>
              <a:gdLst/>
              <a:ahLst/>
              <a:cxnLst/>
              <a:rect l="l" t="t" r="r" b="b"/>
              <a:pathLst>
                <a:path w="6442" h="11094" extrusionOk="0">
                  <a:moveTo>
                    <a:pt x="2703" y="2120"/>
                  </a:moveTo>
                  <a:cubicBezTo>
                    <a:pt x="2965" y="2286"/>
                    <a:pt x="3620" y="2632"/>
                    <a:pt x="4489" y="2667"/>
                  </a:cubicBezTo>
                  <a:lnTo>
                    <a:pt x="4489" y="3763"/>
                  </a:lnTo>
                  <a:cubicBezTo>
                    <a:pt x="4489" y="4453"/>
                    <a:pt x="3929" y="5037"/>
                    <a:pt x="3215" y="5037"/>
                  </a:cubicBezTo>
                  <a:cubicBezTo>
                    <a:pt x="3207" y="5037"/>
                    <a:pt x="3200" y="5037"/>
                    <a:pt x="3193" y="5037"/>
                  </a:cubicBezTo>
                  <a:cubicBezTo>
                    <a:pt x="2512" y="5037"/>
                    <a:pt x="1953" y="4482"/>
                    <a:pt x="1953" y="3775"/>
                  </a:cubicBezTo>
                  <a:lnTo>
                    <a:pt x="1953" y="2632"/>
                  </a:lnTo>
                  <a:cubicBezTo>
                    <a:pt x="2286" y="2465"/>
                    <a:pt x="2560" y="2239"/>
                    <a:pt x="2703" y="2120"/>
                  </a:cubicBezTo>
                  <a:close/>
                  <a:moveTo>
                    <a:pt x="3643" y="5394"/>
                  </a:moveTo>
                  <a:lnTo>
                    <a:pt x="3643" y="5858"/>
                  </a:lnTo>
                  <a:cubicBezTo>
                    <a:pt x="3500" y="5912"/>
                    <a:pt x="3361" y="5939"/>
                    <a:pt x="3222" y="5939"/>
                  </a:cubicBezTo>
                  <a:cubicBezTo>
                    <a:pt x="3084" y="5939"/>
                    <a:pt x="2947" y="5912"/>
                    <a:pt x="2810" y="5858"/>
                  </a:cubicBezTo>
                  <a:lnTo>
                    <a:pt x="2810" y="5394"/>
                  </a:lnTo>
                  <a:cubicBezTo>
                    <a:pt x="2947" y="5442"/>
                    <a:pt x="3090" y="5465"/>
                    <a:pt x="3231" y="5465"/>
                  </a:cubicBezTo>
                  <a:cubicBezTo>
                    <a:pt x="3372" y="5465"/>
                    <a:pt x="3512" y="5442"/>
                    <a:pt x="3643" y="5394"/>
                  </a:cubicBezTo>
                  <a:close/>
                  <a:moveTo>
                    <a:pt x="2619" y="6144"/>
                  </a:moveTo>
                  <a:cubicBezTo>
                    <a:pt x="2703" y="6180"/>
                    <a:pt x="2798" y="6215"/>
                    <a:pt x="2881" y="6227"/>
                  </a:cubicBezTo>
                  <a:lnTo>
                    <a:pt x="2524" y="6573"/>
                  </a:lnTo>
                  <a:lnTo>
                    <a:pt x="2381" y="6144"/>
                  </a:lnTo>
                  <a:close/>
                  <a:moveTo>
                    <a:pt x="3929" y="6144"/>
                  </a:moveTo>
                  <a:cubicBezTo>
                    <a:pt x="3989" y="6144"/>
                    <a:pt x="4036" y="6144"/>
                    <a:pt x="4060" y="6156"/>
                  </a:cubicBezTo>
                  <a:lnTo>
                    <a:pt x="3917" y="6573"/>
                  </a:lnTo>
                  <a:lnTo>
                    <a:pt x="3572" y="6215"/>
                  </a:lnTo>
                  <a:cubicBezTo>
                    <a:pt x="3643" y="6204"/>
                    <a:pt x="3739" y="6168"/>
                    <a:pt x="3810" y="6144"/>
                  </a:cubicBezTo>
                  <a:close/>
                  <a:moveTo>
                    <a:pt x="2060" y="6227"/>
                  </a:moveTo>
                  <a:lnTo>
                    <a:pt x="2477" y="7370"/>
                  </a:lnTo>
                  <a:lnTo>
                    <a:pt x="2238" y="6954"/>
                  </a:lnTo>
                  <a:cubicBezTo>
                    <a:pt x="2203" y="6892"/>
                    <a:pt x="2149" y="6856"/>
                    <a:pt x="2094" y="6856"/>
                  </a:cubicBezTo>
                  <a:cubicBezTo>
                    <a:pt x="2074" y="6856"/>
                    <a:pt x="2055" y="6861"/>
                    <a:pt x="2036" y="6870"/>
                  </a:cubicBezTo>
                  <a:lnTo>
                    <a:pt x="1738" y="6989"/>
                  </a:lnTo>
                  <a:lnTo>
                    <a:pt x="1738" y="6989"/>
                  </a:lnTo>
                  <a:lnTo>
                    <a:pt x="1976" y="6239"/>
                  </a:lnTo>
                  <a:cubicBezTo>
                    <a:pt x="2012" y="6227"/>
                    <a:pt x="2036" y="6227"/>
                    <a:pt x="2060" y="6227"/>
                  </a:cubicBezTo>
                  <a:close/>
                  <a:moveTo>
                    <a:pt x="4405" y="6204"/>
                  </a:moveTo>
                  <a:cubicBezTo>
                    <a:pt x="4453" y="6215"/>
                    <a:pt x="4512" y="6227"/>
                    <a:pt x="4548" y="6239"/>
                  </a:cubicBezTo>
                  <a:lnTo>
                    <a:pt x="4763" y="6977"/>
                  </a:lnTo>
                  <a:lnTo>
                    <a:pt x="4465" y="6858"/>
                  </a:lnTo>
                  <a:cubicBezTo>
                    <a:pt x="4446" y="6849"/>
                    <a:pt x="4425" y="6844"/>
                    <a:pt x="4404" y="6844"/>
                  </a:cubicBezTo>
                  <a:cubicBezTo>
                    <a:pt x="4347" y="6844"/>
                    <a:pt x="4292" y="6877"/>
                    <a:pt x="4274" y="6930"/>
                  </a:cubicBezTo>
                  <a:lnTo>
                    <a:pt x="3953" y="7477"/>
                  </a:lnTo>
                  <a:lnTo>
                    <a:pt x="3953" y="7477"/>
                  </a:lnTo>
                  <a:lnTo>
                    <a:pt x="4405" y="6204"/>
                  </a:lnTo>
                  <a:close/>
                  <a:moveTo>
                    <a:pt x="3239" y="6334"/>
                  </a:moveTo>
                  <a:lnTo>
                    <a:pt x="3798" y="6918"/>
                  </a:lnTo>
                  <a:lnTo>
                    <a:pt x="3239" y="8501"/>
                  </a:lnTo>
                  <a:lnTo>
                    <a:pt x="2667" y="6918"/>
                  </a:lnTo>
                  <a:lnTo>
                    <a:pt x="3239" y="6334"/>
                  </a:lnTo>
                  <a:close/>
                  <a:moveTo>
                    <a:pt x="4953" y="6477"/>
                  </a:moveTo>
                  <a:cubicBezTo>
                    <a:pt x="5251" y="6704"/>
                    <a:pt x="5465" y="7037"/>
                    <a:pt x="5560" y="7406"/>
                  </a:cubicBezTo>
                  <a:lnTo>
                    <a:pt x="6025" y="9311"/>
                  </a:lnTo>
                  <a:cubicBezTo>
                    <a:pt x="6084" y="9573"/>
                    <a:pt x="5965" y="9871"/>
                    <a:pt x="5715" y="10025"/>
                  </a:cubicBezTo>
                  <a:cubicBezTo>
                    <a:pt x="4941" y="10466"/>
                    <a:pt x="4167" y="10692"/>
                    <a:pt x="3405" y="10740"/>
                  </a:cubicBezTo>
                  <a:lnTo>
                    <a:pt x="3405" y="9061"/>
                  </a:lnTo>
                  <a:lnTo>
                    <a:pt x="4477" y="7227"/>
                  </a:lnTo>
                  <a:lnTo>
                    <a:pt x="4965" y="7406"/>
                  </a:lnTo>
                  <a:cubicBezTo>
                    <a:pt x="4983" y="7413"/>
                    <a:pt x="5002" y="7417"/>
                    <a:pt x="5020" y="7417"/>
                  </a:cubicBezTo>
                  <a:cubicBezTo>
                    <a:pt x="5123" y="7417"/>
                    <a:pt x="5220" y="7313"/>
                    <a:pt x="5179" y="7192"/>
                  </a:cubicBezTo>
                  <a:lnTo>
                    <a:pt x="4953" y="6477"/>
                  </a:lnTo>
                  <a:close/>
                  <a:moveTo>
                    <a:pt x="2605" y="0"/>
                  </a:moveTo>
                  <a:cubicBezTo>
                    <a:pt x="1565" y="0"/>
                    <a:pt x="665" y="872"/>
                    <a:pt x="655" y="1977"/>
                  </a:cubicBezTo>
                  <a:cubicBezTo>
                    <a:pt x="655" y="2465"/>
                    <a:pt x="679" y="2989"/>
                    <a:pt x="774" y="3584"/>
                  </a:cubicBezTo>
                  <a:cubicBezTo>
                    <a:pt x="833" y="3977"/>
                    <a:pt x="1191" y="4299"/>
                    <a:pt x="1584" y="4299"/>
                  </a:cubicBezTo>
                  <a:lnTo>
                    <a:pt x="1691" y="4299"/>
                  </a:lnTo>
                  <a:cubicBezTo>
                    <a:pt x="1834" y="4691"/>
                    <a:pt x="2096" y="5013"/>
                    <a:pt x="2465" y="5203"/>
                  </a:cubicBezTo>
                  <a:lnTo>
                    <a:pt x="2465" y="5823"/>
                  </a:lnTo>
                  <a:cubicBezTo>
                    <a:pt x="1619" y="5846"/>
                    <a:pt x="786" y="6418"/>
                    <a:pt x="560" y="7347"/>
                  </a:cubicBezTo>
                  <a:lnTo>
                    <a:pt x="488" y="7644"/>
                  </a:lnTo>
                  <a:cubicBezTo>
                    <a:pt x="476" y="7728"/>
                    <a:pt x="524" y="7823"/>
                    <a:pt x="607" y="7835"/>
                  </a:cubicBezTo>
                  <a:cubicBezTo>
                    <a:pt x="617" y="7836"/>
                    <a:pt x="628" y="7837"/>
                    <a:pt x="638" y="7837"/>
                  </a:cubicBezTo>
                  <a:cubicBezTo>
                    <a:pt x="713" y="7837"/>
                    <a:pt x="787" y="7799"/>
                    <a:pt x="798" y="7716"/>
                  </a:cubicBezTo>
                  <a:lnTo>
                    <a:pt x="869" y="7418"/>
                  </a:lnTo>
                  <a:cubicBezTo>
                    <a:pt x="976" y="7001"/>
                    <a:pt x="1214" y="6680"/>
                    <a:pt x="1548" y="6454"/>
                  </a:cubicBezTo>
                  <a:lnTo>
                    <a:pt x="1548" y="6454"/>
                  </a:lnTo>
                  <a:lnTo>
                    <a:pt x="1310" y="7216"/>
                  </a:lnTo>
                  <a:cubicBezTo>
                    <a:pt x="1269" y="7326"/>
                    <a:pt x="1357" y="7429"/>
                    <a:pt x="1457" y="7429"/>
                  </a:cubicBezTo>
                  <a:cubicBezTo>
                    <a:pt x="1475" y="7429"/>
                    <a:pt x="1494" y="7425"/>
                    <a:pt x="1512" y="7418"/>
                  </a:cubicBezTo>
                  <a:lnTo>
                    <a:pt x="2012" y="7239"/>
                  </a:lnTo>
                  <a:lnTo>
                    <a:pt x="3084" y="9073"/>
                  </a:lnTo>
                  <a:lnTo>
                    <a:pt x="3084" y="10764"/>
                  </a:lnTo>
                  <a:cubicBezTo>
                    <a:pt x="2310" y="10740"/>
                    <a:pt x="1512" y="10514"/>
                    <a:pt x="714" y="10049"/>
                  </a:cubicBezTo>
                  <a:cubicBezTo>
                    <a:pt x="452" y="9906"/>
                    <a:pt x="345" y="9621"/>
                    <a:pt x="417" y="9335"/>
                  </a:cubicBezTo>
                  <a:lnTo>
                    <a:pt x="607" y="8501"/>
                  </a:lnTo>
                  <a:cubicBezTo>
                    <a:pt x="619" y="8418"/>
                    <a:pt x="572" y="8323"/>
                    <a:pt x="488" y="8311"/>
                  </a:cubicBezTo>
                  <a:cubicBezTo>
                    <a:pt x="480" y="8310"/>
                    <a:pt x="471" y="8309"/>
                    <a:pt x="462" y="8309"/>
                  </a:cubicBezTo>
                  <a:cubicBezTo>
                    <a:pt x="386" y="8309"/>
                    <a:pt x="308" y="8355"/>
                    <a:pt x="298" y="8430"/>
                  </a:cubicBezTo>
                  <a:lnTo>
                    <a:pt x="107" y="9263"/>
                  </a:lnTo>
                  <a:cubicBezTo>
                    <a:pt x="0" y="9680"/>
                    <a:pt x="191" y="10133"/>
                    <a:pt x="560" y="10335"/>
                  </a:cubicBezTo>
                  <a:cubicBezTo>
                    <a:pt x="1447" y="10841"/>
                    <a:pt x="2337" y="11094"/>
                    <a:pt x="3225" y="11094"/>
                  </a:cubicBezTo>
                  <a:cubicBezTo>
                    <a:pt x="4114" y="11094"/>
                    <a:pt x="5001" y="10841"/>
                    <a:pt x="5882" y="10335"/>
                  </a:cubicBezTo>
                  <a:cubicBezTo>
                    <a:pt x="6251" y="10085"/>
                    <a:pt x="6441" y="9656"/>
                    <a:pt x="6334" y="9240"/>
                  </a:cubicBezTo>
                  <a:lnTo>
                    <a:pt x="5882" y="7335"/>
                  </a:lnTo>
                  <a:cubicBezTo>
                    <a:pt x="5655" y="6394"/>
                    <a:pt x="4786" y="5823"/>
                    <a:pt x="3977" y="5811"/>
                  </a:cubicBezTo>
                  <a:lnTo>
                    <a:pt x="3977" y="5191"/>
                  </a:lnTo>
                  <a:cubicBezTo>
                    <a:pt x="4334" y="4989"/>
                    <a:pt x="4608" y="4668"/>
                    <a:pt x="4751" y="4275"/>
                  </a:cubicBezTo>
                  <a:lnTo>
                    <a:pt x="4774" y="4275"/>
                  </a:lnTo>
                  <a:cubicBezTo>
                    <a:pt x="5191" y="4275"/>
                    <a:pt x="5548" y="3965"/>
                    <a:pt x="5596" y="3548"/>
                  </a:cubicBezTo>
                  <a:cubicBezTo>
                    <a:pt x="5644" y="3144"/>
                    <a:pt x="5667" y="2786"/>
                    <a:pt x="5703" y="2453"/>
                  </a:cubicBezTo>
                  <a:cubicBezTo>
                    <a:pt x="5703" y="2358"/>
                    <a:pt x="5644" y="2286"/>
                    <a:pt x="5548" y="2263"/>
                  </a:cubicBezTo>
                  <a:cubicBezTo>
                    <a:pt x="5542" y="2262"/>
                    <a:pt x="5536" y="2261"/>
                    <a:pt x="5530" y="2261"/>
                  </a:cubicBezTo>
                  <a:cubicBezTo>
                    <a:pt x="5453" y="2261"/>
                    <a:pt x="5381" y="2329"/>
                    <a:pt x="5370" y="2417"/>
                  </a:cubicBezTo>
                  <a:cubicBezTo>
                    <a:pt x="5358" y="2763"/>
                    <a:pt x="5322" y="3108"/>
                    <a:pt x="5286" y="3501"/>
                  </a:cubicBezTo>
                  <a:cubicBezTo>
                    <a:pt x="5251" y="3739"/>
                    <a:pt x="5060" y="3918"/>
                    <a:pt x="4834" y="3929"/>
                  </a:cubicBezTo>
                  <a:cubicBezTo>
                    <a:pt x="4870" y="3596"/>
                    <a:pt x="4834" y="4144"/>
                    <a:pt x="4846" y="2536"/>
                  </a:cubicBezTo>
                  <a:cubicBezTo>
                    <a:pt x="4846" y="2524"/>
                    <a:pt x="4834" y="2489"/>
                    <a:pt x="4822" y="2477"/>
                  </a:cubicBezTo>
                  <a:cubicBezTo>
                    <a:pt x="4810" y="2465"/>
                    <a:pt x="4810" y="2429"/>
                    <a:pt x="4786" y="2417"/>
                  </a:cubicBezTo>
                  <a:cubicBezTo>
                    <a:pt x="4774" y="2405"/>
                    <a:pt x="4751" y="2405"/>
                    <a:pt x="4727" y="2382"/>
                  </a:cubicBezTo>
                  <a:cubicBezTo>
                    <a:pt x="4715" y="2382"/>
                    <a:pt x="4703" y="2358"/>
                    <a:pt x="4667" y="2358"/>
                  </a:cubicBezTo>
                  <a:cubicBezTo>
                    <a:pt x="3560" y="2346"/>
                    <a:pt x="2798" y="1774"/>
                    <a:pt x="2798" y="1774"/>
                  </a:cubicBezTo>
                  <a:cubicBezTo>
                    <a:pt x="2770" y="1752"/>
                    <a:pt x="2731" y="1740"/>
                    <a:pt x="2692" y="1740"/>
                  </a:cubicBezTo>
                  <a:cubicBezTo>
                    <a:pt x="2648" y="1740"/>
                    <a:pt x="2603" y="1755"/>
                    <a:pt x="2572" y="1786"/>
                  </a:cubicBezTo>
                  <a:cubicBezTo>
                    <a:pt x="2572" y="1786"/>
                    <a:pt x="2203" y="2179"/>
                    <a:pt x="1726" y="2370"/>
                  </a:cubicBezTo>
                  <a:cubicBezTo>
                    <a:pt x="1715" y="2370"/>
                    <a:pt x="1715" y="2382"/>
                    <a:pt x="1691" y="2405"/>
                  </a:cubicBezTo>
                  <a:cubicBezTo>
                    <a:pt x="1667" y="2417"/>
                    <a:pt x="1631" y="2465"/>
                    <a:pt x="1631" y="2513"/>
                  </a:cubicBezTo>
                  <a:cubicBezTo>
                    <a:pt x="1631" y="2524"/>
                    <a:pt x="1619" y="2524"/>
                    <a:pt x="1619" y="2536"/>
                  </a:cubicBezTo>
                  <a:lnTo>
                    <a:pt x="1619" y="3787"/>
                  </a:lnTo>
                  <a:cubicBezTo>
                    <a:pt x="1619" y="3846"/>
                    <a:pt x="1631" y="3906"/>
                    <a:pt x="1631" y="3953"/>
                  </a:cubicBezTo>
                  <a:lnTo>
                    <a:pt x="1595" y="3953"/>
                  </a:lnTo>
                  <a:cubicBezTo>
                    <a:pt x="1334" y="3953"/>
                    <a:pt x="1131" y="3775"/>
                    <a:pt x="1095" y="3525"/>
                  </a:cubicBezTo>
                  <a:cubicBezTo>
                    <a:pt x="1024" y="2953"/>
                    <a:pt x="976" y="2453"/>
                    <a:pt x="976" y="1977"/>
                  </a:cubicBezTo>
                  <a:cubicBezTo>
                    <a:pt x="976" y="1054"/>
                    <a:pt x="1746" y="325"/>
                    <a:pt x="2616" y="325"/>
                  </a:cubicBezTo>
                  <a:cubicBezTo>
                    <a:pt x="2802" y="325"/>
                    <a:pt x="2991" y="358"/>
                    <a:pt x="3179" y="429"/>
                  </a:cubicBezTo>
                  <a:cubicBezTo>
                    <a:pt x="3381" y="500"/>
                    <a:pt x="3536" y="608"/>
                    <a:pt x="3679" y="739"/>
                  </a:cubicBezTo>
                  <a:cubicBezTo>
                    <a:pt x="3709" y="768"/>
                    <a:pt x="3753" y="783"/>
                    <a:pt x="3798" y="783"/>
                  </a:cubicBezTo>
                  <a:cubicBezTo>
                    <a:pt x="3843" y="783"/>
                    <a:pt x="3887" y="768"/>
                    <a:pt x="3917" y="739"/>
                  </a:cubicBezTo>
                  <a:lnTo>
                    <a:pt x="3929" y="727"/>
                  </a:lnTo>
                  <a:cubicBezTo>
                    <a:pt x="4081" y="557"/>
                    <a:pt x="4294" y="466"/>
                    <a:pt x="4511" y="466"/>
                  </a:cubicBezTo>
                  <a:cubicBezTo>
                    <a:pt x="4599" y="466"/>
                    <a:pt x="4688" y="481"/>
                    <a:pt x="4774" y="512"/>
                  </a:cubicBezTo>
                  <a:cubicBezTo>
                    <a:pt x="5084" y="619"/>
                    <a:pt x="5298" y="881"/>
                    <a:pt x="5322" y="1215"/>
                  </a:cubicBezTo>
                  <a:cubicBezTo>
                    <a:pt x="5322" y="1262"/>
                    <a:pt x="5334" y="1298"/>
                    <a:pt x="5334" y="1334"/>
                  </a:cubicBezTo>
                  <a:cubicBezTo>
                    <a:pt x="5358" y="1465"/>
                    <a:pt x="5358" y="1524"/>
                    <a:pt x="5358" y="1715"/>
                  </a:cubicBezTo>
                  <a:cubicBezTo>
                    <a:pt x="5358" y="1810"/>
                    <a:pt x="5429" y="1882"/>
                    <a:pt x="5513" y="1882"/>
                  </a:cubicBezTo>
                  <a:cubicBezTo>
                    <a:pt x="5608" y="1882"/>
                    <a:pt x="5679" y="1810"/>
                    <a:pt x="5679" y="1715"/>
                  </a:cubicBezTo>
                  <a:cubicBezTo>
                    <a:pt x="5679" y="1512"/>
                    <a:pt x="5679" y="1441"/>
                    <a:pt x="5667" y="1298"/>
                  </a:cubicBezTo>
                  <a:cubicBezTo>
                    <a:pt x="5667" y="1274"/>
                    <a:pt x="5667" y="1227"/>
                    <a:pt x="5655" y="1179"/>
                  </a:cubicBezTo>
                  <a:cubicBezTo>
                    <a:pt x="5608" y="739"/>
                    <a:pt x="5310" y="369"/>
                    <a:pt x="4893" y="215"/>
                  </a:cubicBezTo>
                  <a:cubicBezTo>
                    <a:pt x="4768" y="171"/>
                    <a:pt x="4639" y="150"/>
                    <a:pt x="4512" y="150"/>
                  </a:cubicBezTo>
                  <a:cubicBezTo>
                    <a:pt x="4254" y="150"/>
                    <a:pt x="4002" y="238"/>
                    <a:pt x="3786" y="405"/>
                  </a:cubicBezTo>
                  <a:cubicBezTo>
                    <a:pt x="3643" y="286"/>
                    <a:pt x="3477" y="203"/>
                    <a:pt x="3298" y="131"/>
                  </a:cubicBezTo>
                  <a:cubicBezTo>
                    <a:pt x="3066" y="42"/>
                    <a:pt x="2832" y="0"/>
                    <a:pt x="2605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2FFEBC-139C-49A0-ACAD-9FBA5CEA2F1D}"/>
              </a:ext>
            </a:extLst>
          </p:cNvPr>
          <p:cNvGrpSpPr/>
          <p:nvPr/>
        </p:nvGrpSpPr>
        <p:grpSpPr>
          <a:xfrm>
            <a:off x="3910071" y="3126531"/>
            <a:ext cx="2214000" cy="2214000"/>
            <a:chOff x="4431608" y="3212429"/>
            <a:chExt cx="2214000" cy="2214000"/>
          </a:xfrm>
        </p:grpSpPr>
        <p:sp>
          <p:nvSpPr>
            <p:cNvPr id="29" name="Google Shape;372;p43">
              <a:extLst>
                <a:ext uri="{FF2B5EF4-FFF2-40B4-BE49-F238E27FC236}">
                  <a16:creationId xmlns:a16="http://schemas.microsoft.com/office/drawing/2014/main" id="{FCB5E684-3AE5-4B92-AF92-38A5AF0E3224}"/>
                </a:ext>
              </a:extLst>
            </p:cNvPr>
            <p:cNvSpPr/>
            <p:nvPr/>
          </p:nvSpPr>
          <p:spPr>
            <a:xfrm>
              <a:off x="4431608" y="3212429"/>
              <a:ext cx="2214000" cy="221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" name="Google Shape;9410;p75">
              <a:extLst>
                <a:ext uri="{FF2B5EF4-FFF2-40B4-BE49-F238E27FC236}">
                  <a16:creationId xmlns:a16="http://schemas.microsoft.com/office/drawing/2014/main" id="{3374FBF2-D007-453A-82DF-777C2211B4C0}"/>
                </a:ext>
              </a:extLst>
            </p:cNvPr>
            <p:cNvGrpSpPr/>
            <p:nvPr/>
          </p:nvGrpSpPr>
          <p:grpSpPr>
            <a:xfrm>
              <a:off x="5231647" y="3931039"/>
              <a:ext cx="745647" cy="693200"/>
              <a:chOff x="2609571" y="3824958"/>
              <a:chExt cx="373627" cy="347347"/>
            </a:xfrm>
            <a:solidFill>
              <a:schemeClr val="tx1"/>
            </a:solidFill>
          </p:grpSpPr>
          <p:sp>
            <p:nvSpPr>
              <p:cNvPr id="107" name="Google Shape;9411;p75">
                <a:extLst>
                  <a:ext uri="{FF2B5EF4-FFF2-40B4-BE49-F238E27FC236}">
                    <a16:creationId xmlns:a16="http://schemas.microsoft.com/office/drawing/2014/main" id="{5FB3D59F-C939-4237-BB98-15DEE994FADC}"/>
                  </a:ext>
                </a:extLst>
              </p:cNvPr>
              <p:cNvSpPr/>
              <p:nvPr/>
            </p:nvSpPr>
            <p:spPr>
              <a:xfrm>
                <a:off x="2609571" y="3824958"/>
                <a:ext cx="373627" cy="347347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904" extrusionOk="0">
                    <a:moveTo>
                      <a:pt x="10859" y="4201"/>
                    </a:moveTo>
                    <a:cubicBezTo>
                      <a:pt x="11157" y="4201"/>
                      <a:pt x="11395" y="4439"/>
                      <a:pt x="11395" y="4736"/>
                    </a:cubicBezTo>
                    <a:cubicBezTo>
                      <a:pt x="11395" y="5034"/>
                      <a:pt x="11157" y="5272"/>
                      <a:pt x="10859" y="5272"/>
                    </a:cubicBezTo>
                    <a:cubicBezTo>
                      <a:pt x="10561" y="5272"/>
                      <a:pt x="10323" y="5034"/>
                      <a:pt x="10323" y="4736"/>
                    </a:cubicBezTo>
                    <a:cubicBezTo>
                      <a:pt x="10323" y="4439"/>
                      <a:pt x="10561" y="4201"/>
                      <a:pt x="10859" y="4201"/>
                    </a:cubicBezTo>
                    <a:close/>
                    <a:moveTo>
                      <a:pt x="9549" y="8903"/>
                    </a:moveTo>
                    <a:cubicBezTo>
                      <a:pt x="9645" y="8903"/>
                      <a:pt x="9716" y="8975"/>
                      <a:pt x="9716" y="9070"/>
                    </a:cubicBezTo>
                    <a:lnTo>
                      <a:pt x="9716" y="10094"/>
                    </a:lnTo>
                    <a:cubicBezTo>
                      <a:pt x="9716" y="10189"/>
                      <a:pt x="9645" y="10261"/>
                      <a:pt x="9549" y="10261"/>
                    </a:cubicBezTo>
                    <a:lnTo>
                      <a:pt x="9180" y="10261"/>
                    </a:lnTo>
                    <a:cubicBezTo>
                      <a:pt x="9204" y="10130"/>
                      <a:pt x="9180" y="9963"/>
                      <a:pt x="9192" y="8903"/>
                    </a:cubicBezTo>
                    <a:close/>
                    <a:moveTo>
                      <a:pt x="5053" y="0"/>
                    </a:moveTo>
                    <a:cubicBezTo>
                      <a:pt x="4265" y="0"/>
                      <a:pt x="3460" y="208"/>
                      <a:pt x="2715" y="664"/>
                    </a:cubicBezTo>
                    <a:cubicBezTo>
                      <a:pt x="2644" y="700"/>
                      <a:pt x="2620" y="807"/>
                      <a:pt x="2656" y="879"/>
                    </a:cubicBezTo>
                    <a:cubicBezTo>
                      <a:pt x="2687" y="933"/>
                      <a:pt x="2744" y="962"/>
                      <a:pt x="2800" y="962"/>
                    </a:cubicBezTo>
                    <a:cubicBezTo>
                      <a:pt x="2829" y="962"/>
                      <a:pt x="2857" y="955"/>
                      <a:pt x="2882" y="938"/>
                    </a:cubicBezTo>
                    <a:cubicBezTo>
                      <a:pt x="3575" y="516"/>
                      <a:pt x="4322" y="323"/>
                      <a:pt x="5053" y="323"/>
                    </a:cubicBezTo>
                    <a:cubicBezTo>
                      <a:pt x="7249" y="323"/>
                      <a:pt x="9299" y="2063"/>
                      <a:pt x="9299" y="4546"/>
                    </a:cubicBezTo>
                    <a:cubicBezTo>
                      <a:pt x="9299" y="6883"/>
                      <a:pt x="7400" y="8772"/>
                      <a:pt x="5076" y="8772"/>
                    </a:cubicBezTo>
                    <a:cubicBezTo>
                      <a:pt x="4972" y="8772"/>
                      <a:pt x="4868" y="8768"/>
                      <a:pt x="4763" y="8761"/>
                    </a:cubicBezTo>
                    <a:cubicBezTo>
                      <a:pt x="2584" y="8594"/>
                      <a:pt x="858" y="6772"/>
                      <a:pt x="858" y="4546"/>
                    </a:cubicBezTo>
                    <a:cubicBezTo>
                      <a:pt x="858" y="3284"/>
                      <a:pt x="1429" y="2093"/>
                      <a:pt x="2394" y="1283"/>
                    </a:cubicBezTo>
                    <a:cubicBezTo>
                      <a:pt x="2465" y="1224"/>
                      <a:pt x="2465" y="1117"/>
                      <a:pt x="2418" y="1057"/>
                    </a:cubicBezTo>
                    <a:cubicBezTo>
                      <a:pt x="2386" y="1020"/>
                      <a:pt x="2346" y="1002"/>
                      <a:pt x="2305" y="1002"/>
                    </a:cubicBezTo>
                    <a:cubicBezTo>
                      <a:pt x="2268" y="1002"/>
                      <a:pt x="2232" y="1017"/>
                      <a:pt x="2203" y="1045"/>
                    </a:cubicBezTo>
                    <a:cubicBezTo>
                      <a:pt x="298" y="2629"/>
                      <a:pt x="1" y="5403"/>
                      <a:pt x="1501" y="7344"/>
                    </a:cubicBezTo>
                    <a:lnTo>
                      <a:pt x="751" y="8189"/>
                    </a:lnTo>
                    <a:cubicBezTo>
                      <a:pt x="620" y="8344"/>
                      <a:pt x="548" y="8546"/>
                      <a:pt x="548" y="8737"/>
                    </a:cubicBezTo>
                    <a:lnTo>
                      <a:pt x="548" y="10166"/>
                    </a:lnTo>
                    <a:cubicBezTo>
                      <a:pt x="548" y="10570"/>
                      <a:pt x="870" y="10904"/>
                      <a:pt x="1275" y="10904"/>
                    </a:cubicBezTo>
                    <a:lnTo>
                      <a:pt x="6847" y="10904"/>
                    </a:lnTo>
                    <a:cubicBezTo>
                      <a:pt x="6930" y="10904"/>
                      <a:pt x="7001" y="10820"/>
                      <a:pt x="7001" y="10737"/>
                    </a:cubicBezTo>
                    <a:cubicBezTo>
                      <a:pt x="7001" y="10642"/>
                      <a:pt x="6930" y="10570"/>
                      <a:pt x="6847" y="10570"/>
                    </a:cubicBezTo>
                    <a:lnTo>
                      <a:pt x="1275" y="10570"/>
                    </a:lnTo>
                    <a:cubicBezTo>
                      <a:pt x="1048" y="10570"/>
                      <a:pt x="870" y="10392"/>
                      <a:pt x="870" y="10166"/>
                    </a:cubicBezTo>
                    <a:lnTo>
                      <a:pt x="870" y="8737"/>
                    </a:lnTo>
                    <a:cubicBezTo>
                      <a:pt x="870" y="8618"/>
                      <a:pt x="917" y="8499"/>
                      <a:pt x="1013" y="8403"/>
                    </a:cubicBezTo>
                    <a:lnTo>
                      <a:pt x="1727" y="7594"/>
                    </a:lnTo>
                    <a:cubicBezTo>
                      <a:pt x="2622" y="8589"/>
                      <a:pt x="3864" y="9098"/>
                      <a:pt x="5110" y="9098"/>
                    </a:cubicBezTo>
                    <a:cubicBezTo>
                      <a:pt x="6233" y="9098"/>
                      <a:pt x="7359" y="8685"/>
                      <a:pt x="8240" y="7844"/>
                    </a:cubicBezTo>
                    <a:lnTo>
                      <a:pt x="8728" y="8415"/>
                    </a:lnTo>
                    <a:cubicBezTo>
                      <a:pt x="8823" y="8499"/>
                      <a:pt x="8859" y="8618"/>
                      <a:pt x="8859" y="8761"/>
                    </a:cubicBezTo>
                    <a:cubicBezTo>
                      <a:pt x="8847" y="10166"/>
                      <a:pt x="8906" y="10213"/>
                      <a:pt x="8811" y="10380"/>
                    </a:cubicBezTo>
                    <a:cubicBezTo>
                      <a:pt x="8728" y="10499"/>
                      <a:pt x="8609" y="10570"/>
                      <a:pt x="8466" y="10570"/>
                    </a:cubicBezTo>
                    <a:lnTo>
                      <a:pt x="7454" y="10570"/>
                    </a:lnTo>
                    <a:cubicBezTo>
                      <a:pt x="7359" y="10570"/>
                      <a:pt x="7287" y="10642"/>
                      <a:pt x="7287" y="10737"/>
                    </a:cubicBezTo>
                    <a:cubicBezTo>
                      <a:pt x="7287" y="10820"/>
                      <a:pt x="7359" y="10904"/>
                      <a:pt x="7454" y="10904"/>
                    </a:cubicBezTo>
                    <a:lnTo>
                      <a:pt x="8466" y="10904"/>
                    </a:lnTo>
                    <a:cubicBezTo>
                      <a:pt x="8704" y="10904"/>
                      <a:pt x="8906" y="10797"/>
                      <a:pt x="9049" y="10618"/>
                    </a:cubicBezTo>
                    <a:lnTo>
                      <a:pt x="9549" y="10618"/>
                    </a:lnTo>
                    <a:cubicBezTo>
                      <a:pt x="9811" y="10618"/>
                      <a:pt x="10038" y="10392"/>
                      <a:pt x="10038" y="10130"/>
                    </a:cubicBezTo>
                    <a:lnTo>
                      <a:pt x="10038" y="9737"/>
                    </a:lnTo>
                    <a:lnTo>
                      <a:pt x="10252" y="9737"/>
                    </a:lnTo>
                    <a:cubicBezTo>
                      <a:pt x="10680" y="9737"/>
                      <a:pt x="11038" y="9380"/>
                      <a:pt x="11038" y="8951"/>
                    </a:cubicBezTo>
                    <a:lnTo>
                      <a:pt x="11038" y="5570"/>
                    </a:lnTo>
                    <a:cubicBezTo>
                      <a:pt x="11431" y="5510"/>
                      <a:pt x="11728" y="5153"/>
                      <a:pt x="11728" y="4736"/>
                    </a:cubicBezTo>
                    <a:cubicBezTo>
                      <a:pt x="11728" y="4260"/>
                      <a:pt x="11335" y="3879"/>
                      <a:pt x="10859" y="3879"/>
                    </a:cubicBezTo>
                    <a:cubicBezTo>
                      <a:pt x="10383" y="3879"/>
                      <a:pt x="10002" y="4260"/>
                      <a:pt x="10002" y="4736"/>
                    </a:cubicBezTo>
                    <a:cubicBezTo>
                      <a:pt x="10002" y="5153"/>
                      <a:pt x="10299" y="5510"/>
                      <a:pt x="10692" y="5582"/>
                    </a:cubicBezTo>
                    <a:lnTo>
                      <a:pt x="10692" y="8963"/>
                    </a:lnTo>
                    <a:cubicBezTo>
                      <a:pt x="10692" y="9213"/>
                      <a:pt x="10490" y="9427"/>
                      <a:pt x="10240" y="9427"/>
                    </a:cubicBezTo>
                    <a:lnTo>
                      <a:pt x="10026" y="9427"/>
                    </a:lnTo>
                    <a:lnTo>
                      <a:pt x="10026" y="9082"/>
                    </a:lnTo>
                    <a:cubicBezTo>
                      <a:pt x="10026" y="8820"/>
                      <a:pt x="9799" y="8594"/>
                      <a:pt x="9537" y="8594"/>
                    </a:cubicBezTo>
                    <a:lnTo>
                      <a:pt x="9168" y="8594"/>
                    </a:lnTo>
                    <a:cubicBezTo>
                      <a:pt x="9133" y="8439"/>
                      <a:pt x="9073" y="8296"/>
                      <a:pt x="8966" y="8177"/>
                    </a:cubicBezTo>
                    <a:lnTo>
                      <a:pt x="8454" y="7594"/>
                    </a:lnTo>
                    <a:cubicBezTo>
                      <a:pt x="9180" y="6796"/>
                      <a:pt x="9621" y="5725"/>
                      <a:pt x="9621" y="4546"/>
                    </a:cubicBezTo>
                    <a:cubicBezTo>
                      <a:pt x="9621" y="1868"/>
                      <a:pt x="7413" y="0"/>
                      <a:pt x="5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9412;p75">
                <a:extLst>
                  <a:ext uri="{FF2B5EF4-FFF2-40B4-BE49-F238E27FC236}">
                    <a16:creationId xmlns:a16="http://schemas.microsoft.com/office/drawing/2014/main" id="{F3D9D0E9-7CB9-4CB8-8F66-F7498D67CEFE}"/>
                  </a:ext>
                </a:extLst>
              </p:cNvPr>
              <p:cNvSpPr/>
              <p:nvPr/>
            </p:nvSpPr>
            <p:spPr>
              <a:xfrm>
                <a:off x="2735494" y="3933329"/>
                <a:ext cx="72088" cy="72088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extrusionOk="0">
                    <a:moveTo>
                      <a:pt x="1143" y="322"/>
                    </a:moveTo>
                    <a:cubicBezTo>
                      <a:pt x="1596" y="322"/>
                      <a:pt x="1953" y="679"/>
                      <a:pt x="1953" y="1132"/>
                    </a:cubicBezTo>
                    <a:cubicBezTo>
                      <a:pt x="1953" y="1572"/>
                      <a:pt x="1596" y="1930"/>
                      <a:pt x="1143" y="1930"/>
                    </a:cubicBezTo>
                    <a:cubicBezTo>
                      <a:pt x="703" y="1918"/>
                      <a:pt x="346" y="1561"/>
                      <a:pt x="346" y="1132"/>
                    </a:cubicBezTo>
                    <a:cubicBezTo>
                      <a:pt x="346" y="679"/>
                      <a:pt x="703" y="322"/>
                      <a:pt x="1143" y="322"/>
                    </a:cubicBezTo>
                    <a:close/>
                    <a:moveTo>
                      <a:pt x="1132" y="1"/>
                    </a:moveTo>
                    <a:cubicBezTo>
                      <a:pt x="501" y="1"/>
                      <a:pt x="0" y="501"/>
                      <a:pt x="0" y="1132"/>
                    </a:cubicBezTo>
                    <a:cubicBezTo>
                      <a:pt x="0" y="1751"/>
                      <a:pt x="501" y="2263"/>
                      <a:pt x="1132" y="2263"/>
                    </a:cubicBezTo>
                    <a:cubicBezTo>
                      <a:pt x="1763" y="2239"/>
                      <a:pt x="2263" y="1739"/>
                      <a:pt x="2263" y="1132"/>
                    </a:cubicBezTo>
                    <a:cubicBezTo>
                      <a:pt x="2263" y="501"/>
                      <a:pt x="1763" y="1"/>
                      <a:pt x="1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66384E-8667-4FF2-90EB-E18388697987}"/>
              </a:ext>
            </a:extLst>
          </p:cNvPr>
          <p:cNvGrpSpPr/>
          <p:nvPr/>
        </p:nvGrpSpPr>
        <p:grpSpPr>
          <a:xfrm>
            <a:off x="5718750" y="3755740"/>
            <a:ext cx="2214000" cy="2214000"/>
            <a:chOff x="6020250" y="3806542"/>
            <a:chExt cx="2214000" cy="2214000"/>
          </a:xfrm>
        </p:grpSpPr>
        <p:sp>
          <p:nvSpPr>
            <p:cNvPr id="60" name="Google Shape;371;p43">
              <a:extLst>
                <a:ext uri="{FF2B5EF4-FFF2-40B4-BE49-F238E27FC236}">
                  <a16:creationId xmlns:a16="http://schemas.microsoft.com/office/drawing/2014/main" id="{763C1BC3-970B-4D42-938E-49521C694BA9}"/>
                </a:ext>
              </a:extLst>
            </p:cNvPr>
            <p:cNvSpPr/>
            <p:nvPr/>
          </p:nvSpPr>
          <p:spPr>
            <a:xfrm>
              <a:off x="6020250" y="3806542"/>
              <a:ext cx="2214000" cy="2214000"/>
            </a:xfrm>
            <a:prstGeom prst="ellipse">
              <a:avLst/>
            </a:prstGeom>
            <a:solidFill>
              <a:srgbClr val="DBB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10882;p77">
              <a:extLst>
                <a:ext uri="{FF2B5EF4-FFF2-40B4-BE49-F238E27FC236}">
                  <a16:creationId xmlns:a16="http://schemas.microsoft.com/office/drawing/2014/main" id="{318F492D-A2E3-4FEE-BD50-7A0203491CF7}"/>
                </a:ext>
              </a:extLst>
            </p:cNvPr>
            <p:cNvGrpSpPr/>
            <p:nvPr/>
          </p:nvGrpSpPr>
          <p:grpSpPr>
            <a:xfrm>
              <a:off x="6760942" y="4535972"/>
              <a:ext cx="747292" cy="743203"/>
              <a:chOff x="3527780" y="2885263"/>
              <a:chExt cx="347435" cy="345534"/>
            </a:xfrm>
            <a:solidFill>
              <a:schemeClr val="tx1"/>
            </a:solidFill>
          </p:grpSpPr>
          <p:sp>
            <p:nvSpPr>
              <p:cNvPr id="72" name="Google Shape;10883;p77">
                <a:extLst>
                  <a:ext uri="{FF2B5EF4-FFF2-40B4-BE49-F238E27FC236}">
                    <a16:creationId xmlns:a16="http://schemas.microsoft.com/office/drawing/2014/main" id="{2842E8ED-4E47-4763-A3B9-16C30AD702B8}"/>
                  </a:ext>
                </a:extLst>
              </p:cNvPr>
              <p:cNvSpPr/>
              <p:nvPr/>
            </p:nvSpPr>
            <p:spPr>
              <a:xfrm>
                <a:off x="3527780" y="2885263"/>
                <a:ext cx="347435" cy="345534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0907" extrusionOk="0">
                    <a:moveTo>
                      <a:pt x="3751" y="298"/>
                    </a:moveTo>
                    <a:cubicBezTo>
                      <a:pt x="3811" y="298"/>
                      <a:pt x="3847" y="345"/>
                      <a:pt x="3847" y="405"/>
                    </a:cubicBezTo>
                    <a:cubicBezTo>
                      <a:pt x="3847" y="464"/>
                      <a:pt x="3811" y="512"/>
                      <a:pt x="3751" y="512"/>
                    </a:cubicBezTo>
                    <a:cubicBezTo>
                      <a:pt x="3692" y="512"/>
                      <a:pt x="3644" y="464"/>
                      <a:pt x="3644" y="405"/>
                    </a:cubicBezTo>
                    <a:cubicBezTo>
                      <a:pt x="3656" y="345"/>
                      <a:pt x="3704" y="298"/>
                      <a:pt x="3751" y="298"/>
                    </a:cubicBezTo>
                    <a:close/>
                    <a:moveTo>
                      <a:pt x="5490" y="298"/>
                    </a:moveTo>
                    <a:cubicBezTo>
                      <a:pt x="5549" y="298"/>
                      <a:pt x="5597" y="345"/>
                      <a:pt x="5597" y="405"/>
                    </a:cubicBezTo>
                    <a:cubicBezTo>
                      <a:pt x="5597" y="464"/>
                      <a:pt x="5549" y="512"/>
                      <a:pt x="5490" y="512"/>
                    </a:cubicBezTo>
                    <a:cubicBezTo>
                      <a:pt x="5430" y="512"/>
                      <a:pt x="5382" y="464"/>
                      <a:pt x="5382" y="405"/>
                    </a:cubicBezTo>
                    <a:cubicBezTo>
                      <a:pt x="5382" y="345"/>
                      <a:pt x="5430" y="298"/>
                      <a:pt x="5490" y="298"/>
                    </a:cubicBezTo>
                    <a:close/>
                    <a:moveTo>
                      <a:pt x="7216" y="298"/>
                    </a:moveTo>
                    <a:cubicBezTo>
                      <a:pt x="7276" y="298"/>
                      <a:pt x="7323" y="345"/>
                      <a:pt x="7323" y="405"/>
                    </a:cubicBezTo>
                    <a:cubicBezTo>
                      <a:pt x="7323" y="464"/>
                      <a:pt x="7276" y="512"/>
                      <a:pt x="7216" y="512"/>
                    </a:cubicBezTo>
                    <a:cubicBezTo>
                      <a:pt x="7156" y="512"/>
                      <a:pt x="7109" y="464"/>
                      <a:pt x="7109" y="405"/>
                    </a:cubicBezTo>
                    <a:cubicBezTo>
                      <a:pt x="7109" y="345"/>
                      <a:pt x="7156" y="298"/>
                      <a:pt x="7216" y="298"/>
                    </a:cubicBezTo>
                    <a:close/>
                    <a:moveTo>
                      <a:pt x="394" y="3632"/>
                    </a:moveTo>
                    <a:cubicBezTo>
                      <a:pt x="453" y="3632"/>
                      <a:pt x="501" y="3679"/>
                      <a:pt x="501" y="3739"/>
                    </a:cubicBezTo>
                    <a:cubicBezTo>
                      <a:pt x="501" y="3798"/>
                      <a:pt x="453" y="3846"/>
                      <a:pt x="394" y="3846"/>
                    </a:cubicBezTo>
                    <a:cubicBezTo>
                      <a:pt x="334" y="3846"/>
                      <a:pt x="287" y="3798"/>
                      <a:pt x="287" y="3739"/>
                    </a:cubicBezTo>
                    <a:cubicBezTo>
                      <a:pt x="287" y="3679"/>
                      <a:pt x="334" y="3632"/>
                      <a:pt x="394" y="3632"/>
                    </a:cubicBezTo>
                    <a:close/>
                    <a:moveTo>
                      <a:pt x="10562" y="3655"/>
                    </a:moveTo>
                    <a:cubicBezTo>
                      <a:pt x="10621" y="3655"/>
                      <a:pt x="10669" y="3691"/>
                      <a:pt x="10669" y="3763"/>
                    </a:cubicBezTo>
                    <a:cubicBezTo>
                      <a:pt x="10669" y="3822"/>
                      <a:pt x="10621" y="3858"/>
                      <a:pt x="10562" y="3858"/>
                    </a:cubicBezTo>
                    <a:cubicBezTo>
                      <a:pt x="10502" y="3858"/>
                      <a:pt x="10454" y="3822"/>
                      <a:pt x="10454" y="3763"/>
                    </a:cubicBezTo>
                    <a:cubicBezTo>
                      <a:pt x="10454" y="3691"/>
                      <a:pt x="10502" y="3655"/>
                      <a:pt x="10562" y="3655"/>
                    </a:cubicBezTo>
                    <a:close/>
                    <a:moveTo>
                      <a:pt x="394" y="5382"/>
                    </a:moveTo>
                    <a:cubicBezTo>
                      <a:pt x="453" y="5382"/>
                      <a:pt x="501" y="5417"/>
                      <a:pt x="501" y="5477"/>
                    </a:cubicBezTo>
                    <a:cubicBezTo>
                      <a:pt x="501" y="5548"/>
                      <a:pt x="453" y="5584"/>
                      <a:pt x="394" y="5584"/>
                    </a:cubicBezTo>
                    <a:cubicBezTo>
                      <a:pt x="334" y="5584"/>
                      <a:pt x="287" y="5548"/>
                      <a:pt x="287" y="5477"/>
                    </a:cubicBezTo>
                    <a:cubicBezTo>
                      <a:pt x="287" y="5417"/>
                      <a:pt x="334" y="5382"/>
                      <a:pt x="394" y="5382"/>
                    </a:cubicBezTo>
                    <a:close/>
                    <a:moveTo>
                      <a:pt x="10562" y="5382"/>
                    </a:moveTo>
                    <a:cubicBezTo>
                      <a:pt x="10621" y="5382"/>
                      <a:pt x="10669" y="5429"/>
                      <a:pt x="10669" y="5489"/>
                    </a:cubicBezTo>
                    <a:cubicBezTo>
                      <a:pt x="10669" y="5548"/>
                      <a:pt x="10621" y="5584"/>
                      <a:pt x="10562" y="5584"/>
                    </a:cubicBezTo>
                    <a:cubicBezTo>
                      <a:pt x="10502" y="5584"/>
                      <a:pt x="10454" y="5548"/>
                      <a:pt x="10454" y="5489"/>
                    </a:cubicBezTo>
                    <a:cubicBezTo>
                      <a:pt x="10454" y="5429"/>
                      <a:pt x="10502" y="5382"/>
                      <a:pt x="10562" y="5382"/>
                    </a:cubicBezTo>
                    <a:close/>
                    <a:moveTo>
                      <a:pt x="394" y="7108"/>
                    </a:moveTo>
                    <a:cubicBezTo>
                      <a:pt x="453" y="7108"/>
                      <a:pt x="501" y="7144"/>
                      <a:pt x="501" y="7215"/>
                    </a:cubicBezTo>
                    <a:cubicBezTo>
                      <a:pt x="501" y="7275"/>
                      <a:pt x="453" y="7311"/>
                      <a:pt x="394" y="7311"/>
                    </a:cubicBezTo>
                    <a:cubicBezTo>
                      <a:pt x="334" y="7311"/>
                      <a:pt x="287" y="7275"/>
                      <a:pt x="287" y="7215"/>
                    </a:cubicBezTo>
                    <a:cubicBezTo>
                      <a:pt x="287" y="7144"/>
                      <a:pt x="334" y="7108"/>
                      <a:pt x="394" y="7108"/>
                    </a:cubicBezTo>
                    <a:close/>
                    <a:moveTo>
                      <a:pt x="10562" y="7120"/>
                    </a:moveTo>
                    <a:cubicBezTo>
                      <a:pt x="10621" y="7120"/>
                      <a:pt x="10669" y="7168"/>
                      <a:pt x="10669" y="7227"/>
                    </a:cubicBezTo>
                    <a:cubicBezTo>
                      <a:pt x="10669" y="7287"/>
                      <a:pt x="10621" y="7334"/>
                      <a:pt x="10562" y="7334"/>
                    </a:cubicBezTo>
                    <a:cubicBezTo>
                      <a:pt x="10502" y="7334"/>
                      <a:pt x="10454" y="7287"/>
                      <a:pt x="10454" y="7227"/>
                    </a:cubicBezTo>
                    <a:cubicBezTo>
                      <a:pt x="10454" y="7168"/>
                      <a:pt x="10502" y="7120"/>
                      <a:pt x="10562" y="7120"/>
                    </a:cubicBezTo>
                    <a:close/>
                    <a:moveTo>
                      <a:pt x="3751" y="10454"/>
                    </a:moveTo>
                    <a:cubicBezTo>
                      <a:pt x="3811" y="10454"/>
                      <a:pt x="3847" y="10501"/>
                      <a:pt x="3847" y="10561"/>
                    </a:cubicBezTo>
                    <a:cubicBezTo>
                      <a:pt x="3847" y="10621"/>
                      <a:pt x="3811" y="10668"/>
                      <a:pt x="3751" y="10668"/>
                    </a:cubicBezTo>
                    <a:cubicBezTo>
                      <a:pt x="3692" y="10668"/>
                      <a:pt x="3644" y="10621"/>
                      <a:pt x="3644" y="10561"/>
                    </a:cubicBezTo>
                    <a:cubicBezTo>
                      <a:pt x="3644" y="10501"/>
                      <a:pt x="3680" y="10454"/>
                      <a:pt x="3751" y="10454"/>
                    </a:cubicBezTo>
                    <a:close/>
                    <a:moveTo>
                      <a:pt x="5490" y="10454"/>
                    </a:moveTo>
                    <a:cubicBezTo>
                      <a:pt x="5549" y="10454"/>
                      <a:pt x="5597" y="10501"/>
                      <a:pt x="5597" y="10561"/>
                    </a:cubicBezTo>
                    <a:cubicBezTo>
                      <a:pt x="5597" y="10621"/>
                      <a:pt x="5537" y="10668"/>
                      <a:pt x="5490" y="10668"/>
                    </a:cubicBezTo>
                    <a:cubicBezTo>
                      <a:pt x="5430" y="10668"/>
                      <a:pt x="5382" y="10621"/>
                      <a:pt x="5382" y="10561"/>
                    </a:cubicBezTo>
                    <a:cubicBezTo>
                      <a:pt x="5382" y="10501"/>
                      <a:pt x="5430" y="10454"/>
                      <a:pt x="5490" y="10454"/>
                    </a:cubicBezTo>
                    <a:close/>
                    <a:moveTo>
                      <a:pt x="7216" y="10454"/>
                    </a:moveTo>
                    <a:cubicBezTo>
                      <a:pt x="7276" y="10454"/>
                      <a:pt x="7323" y="10501"/>
                      <a:pt x="7323" y="10561"/>
                    </a:cubicBezTo>
                    <a:cubicBezTo>
                      <a:pt x="7323" y="10621"/>
                      <a:pt x="7276" y="10668"/>
                      <a:pt x="7216" y="10668"/>
                    </a:cubicBezTo>
                    <a:cubicBezTo>
                      <a:pt x="7156" y="10668"/>
                      <a:pt x="7109" y="10621"/>
                      <a:pt x="7109" y="10561"/>
                    </a:cubicBezTo>
                    <a:cubicBezTo>
                      <a:pt x="7109" y="10501"/>
                      <a:pt x="7156" y="10454"/>
                      <a:pt x="7216" y="10454"/>
                    </a:cubicBezTo>
                    <a:close/>
                    <a:moveTo>
                      <a:pt x="3811" y="0"/>
                    </a:moveTo>
                    <a:cubicBezTo>
                      <a:pt x="3561" y="0"/>
                      <a:pt x="3394" y="203"/>
                      <a:pt x="3394" y="417"/>
                    </a:cubicBezTo>
                    <a:cubicBezTo>
                      <a:pt x="3394" y="595"/>
                      <a:pt x="3489" y="750"/>
                      <a:pt x="3656" y="810"/>
                    </a:cubicBezTo>
                    <a:lnTo>
                      <a:pt x="3656" y="1738"/>
                    </a:lnTo>
                    <a:lnTo>
                      <a:pt x="1965" y="1738"/>
                    </a:lnTo>
                    <a:cubicBezTo>
                      <a:pt x="1870" y="1738"/>
                      <a:pt x="1799" y="1810"/>
                      <a:pt x="1799" y="1893"/>
                    </a:cubicBezTo>
                    <a:lnTo>
                      <a:pt x="1799" y="3596"/>
                    </a:lnTo>
                    <a:lnTo>
                      <a:pt x="799" y="3596"/>
                    </a:lnTo>
                    <a:cubicBezTo>
                      <a:pt x="739" y="3441"/>
                      <a:pt x="596" y="3322"/>
                      <a:pt x="418" y="3322"/>
                    </a:cubicBezTo>
                    <a:cubicBezTo>
                      <a:pt x="179" y="3322"/>
                      <a:pt x="1" y="3524"/>
                      <a:pt x="1" y="3739"/>
                    </a:cubicBezTo>
                    <a:cubicBezTo>
                      <a:pt x="1" y="3977"/>
                      <a:pt x="191" y="4155"/>
                      <a:pt x="418" y="4155"/>
                    </a:cubicBezTo>
                    <a:cubicBezTo>
                      <a:pt x="596" y="4155"/>
                      <a:pt x="739" y="4048"/>
                      <a:pt x="799" y="3893"/>
                    </a:cubicBezTo>
                    <a:lnTo>
                      <a:pt x="1727" y="3893"/>
                    </a:lnTo>
                    <a:lnTo>
                      <a:pt x="1727" y="5310"/>
                    </a:lnTo>
                    <a:lnTo>
                      <a:pt x="799" y="5310"/>
                    </a:lnTo>
                    <a:cubicBezTo>
                      <a:pt x="739" y="5156"/>
                      <a:pt x="596" y="5036"/>
                      <a:pt x="418" y="5036"/>
                    </a:cubicBezTo>
                    <a:cubicBezTo>
                      <a:pt x="179" y="5036"/>
                      <a:pt x="1" y="5227"/>
                      <a:pt x="1" y="5453"/>
                    </a:cubicBezTo>
                    <a:cubicBezTo>
                      <a:pt x="1" y="5691"/>
                      <a:pt x="191" y="5870"/>
                      <a:pt x="418" y="5870"/>
                    </a:cubicBezTo>
                    <a:cubicBezTo>
                      <a:pt x="596" y="5870"/>
                      <a:pt x="739" y="5763"/>
                      <a:pt x="799" y="5608"/>
                    </a:cubicBezTo>
                    <a:lnTo>
                      <a:pt x="1727" y="5608"/>
                    </a:lnTo>
                    <a:lnTo>
                      <a:pt x="1727" y="7013"/>
                    </a:lnTo>
                    <a:lnTo>
                      <a:pt x="799" y="7013"/>
                    </a:lnTo>
                    <a:cubicBezTo>
                      <a:pt x="739" y="6870"/>
                      <a:pt x="596" y="6751"/>
                      <a:pt x="418" y="6751"/>
                    </a:cubicBezTo>
                    <a:cubicBezTo>
                      <a:pt x="179" y="6751"/>
                      <a:pt x="1" y="6941"/>
                      <a:pt x="1" y="7168"/>
                    </a:cubicBezTo>
                    <a:cubicBezTo>
                      <a:pt x="1" y="7406"/>
                      <a:pt x="191" y="7584"/>
                      <a:pt x="418" y="7584"/>
                    </a:cubicBezTo>
                    <a:cubicBezTo>
                      <a:pt x="596" y="7584"/>
                      <a:pt x="739" y="7477"/>
                      <a:pt x="799" y="7311"/>
                    </a:cubicBezTo>
                    <a:lnTo>
                      <a:pt x="1727" y="7311"/>
                    </a:lnTo>
                    <a:lnTo>
                      <a:pt x="1727" y="9013"/>
                    </a:lnTo>
                    <a:cubicBezTo>
                      <a:pt x="1727" y="9097"/>
                      <a:pt x="1799" y="9180"/>
                      <a:pt x="1882" y="9180"/>
                    </a:cubicBezTo>
                    <a:lnTo>
                      <a:pt x="3585" y="9180"/>
                    </a:lnTo>
                    <a:lnTo>
                      <a:pt x="3585" y="10097"/>
                    </a:lnTo>
                    <a:cubicBezTo>
                      <a:pt x="3430" y="10156"/>
                      <a:pt x="3311" y="10311"/>
                      <a:pt x="3311" y="10490"/>
                    </a:cubicBezTo>
                    <a:cubicBezTo>
                      <a:pt x="3311" y="10728"/>
                      <a:pt x="3513" y="10906"/>
                      <a:pt x="3727" y="10906"/>
                    </a:cubicBezTo>
                    <a:cubicBezTo>
                      <a:pt x="3966" y="10906"/>
                      <a:pt x="4144" y="10704"/>
                      <a:pt x="4144" y="10490"/>
                    </a:cubicBezTo>
                    <a:cubicBezTo>
                      <a:pt x="4144" y="10311"/>
                      <a:pt x="4049" y="10156"/>
                      <a:pt x="3882" y="10097"/>
                    </a:cubicBezTo>
                    <a:lnTo>
                      <a:pt x="3882" y="9180"/>
                    </a:lnTo>
                    <a:lnTo>
                      <a:pt x="5299" y="9180"/>
                    </a:lnTo>
                    <a:lnTo>
                      <a:pt x="5299" y="10097"/>
                    </a:lnTo>
                    <a:cubicBezTo>
                      <a:pt x="5144" y="10156"/>
                      <a:pt x="5025" y="10311"/>
                      <a:pt x="5025" y="10490"/>
                    </a:cubicBezTo>
                    <a:cubicBezTo>
                      <a:pt x="5025" y="10728"/>
                      <a:pt x="5216" y="10906"/>
                      <a:pt x="5442" y="10906"/>
                    </a:cubicBezTo>
                    <a:cubicBezTo>
                      <a:pt x="5680" y="10906"/>
                      <a:pt x="5859" y="10704"/>
                      <a:pt x="5859" y="10490"/>
                    </a:cubicBezTo>
                    <a:cubicBezTo>
                      <a:pt x="5859" y="10311"/>
                      <a:pt x="5752" y="10156"/>
                      <a:pt x="5597" y="10097"/>
                    </a:cubicBezTo>
                    <a:lnTo>
                      <a:pt x="5597" y="9180"/>
                    </a:lnTo>
                    <a:lnTo>
                      <a:pt x="7002" y="9180"/>
                    </a:lnTo>
                    <a:lnTo>
                      <a:pt x="7002" y="10097"/>
                    </a:lnTo>
                    <a:cubicBezTo>
                      <a:pt x="6859" y="10156"/>
                      <a:pt x="6740" y="10311"/>
                      <a:pt x="6740" y="10490"/>
                    </a:cubicBezTo>
                    <a:cubicBezTo>
                      <a:pt x="6740" y="10728"/>
                      <a:pt x="6930" y="10906"/>
                      <a:pt x="7156" y="10906"/>
                    </a:cubicBezTo>
                    <a:cubicBezTo>
                      <a:pt x="7383" y="10906"/>
                      <a:pt x="7573" y="10704"/>
                      <a:pt x="7573" y="10490"/>
                    </a:cubicBezTo>
                    <a:cubicBezTo>
                      <a:pt x="7573" y="10311"/>
                      <a:pt x="7466" y="10156"/>
                      <a:pt x="7299" y="10097"/>
                    </a:cubicBezTo>
                    <a:lnTo>
                      <a:pt x="7299" y="9180"/>
                    </a:lnTo>
                    <a:lnTo>
                      <a:pt x="9002" y="9180"/>
                    </a:lnTo>
                    <a:cubicBezTo>
                      <a:pt x="9085" y="9180"/>
                      <a:pt x="9169" y="9097"/>
                      <a:pt x="9169" y="9013"/>
                    </a:cubicBezTo>
                    <a:lnTo>
                      <a:pt x="9169" y="7311"/>
                    </a:lnTo>
                    <a:lnTo>
                      <a:pt x="10085" y="7311"/>
                    </a:lnTo>
                    <a:cubicBezTo>
                      <a:pt x="10145" y="7465"/>
                      <a:pt x="10300" y="7584"/>
                      <a:pt x="10478" y="7584"/>
                    </a:cubicBezTo>
                    <a:cubicBezTo>
                      <a:pt x="10716" y="7584"/>
                      <a:pt x="10895" y="7394"/>
                      <a:pt x="10895" y="7168"/>
                    </a:cubicBezTo>
                    <a:cubicBezTo>
                      <a:pt x="10895" y="6930"/>
                      <a:pt x="10693" y="6751"/>
                      <a:pt x="10478" y="6751"/>
                    </a:cubicBezTo>
                    <a:cubicBezTo>
                      <a:pt x="10300" y="6751"/>
                      <a:pt x="10145" y="6858"/>
                      <a:pt x="10085" y="7013"/>
                    </a:cubicBezTo>
                    <a:lnTo>
                      <a:pt x="9169" y="7013"/>
                    </a:lnTo>
                    <a:lnTo>
                      <a:pt x="9240" y="5644"/>
                    </a:lnTo>
                    <a:lnTo>
                      <a:pt x="10157" y="5644"/>
                    </a:lnTo>
                    <a:cubicBezTo>
                      <a:pt x="10216" y="5798"/>
                      <a:pt x="10371" y="5918"/>
                      <a:pt x="10550" y="5918"/>
                    </a:cubicBezTo>
                    <a:cubicBezTo>
                      <a:pt x="10788" y="5918"/>
                      <a:pt x="10966" y="5727"/>
                      <a:pt x="10966" y="5501"/>
                    </a:cubicBezTo>
                    <a:cubicBezTo>
                      <a:pt x="10966" y="5263"/>
                      <a:pt x="10776" y="5084"/>
                      <a:pt x="10550" y="5084"/>
                    </a:cubicBezTo>
                    <a:cubicBezTo>
                      <a:pt x="10371" y="5084"/>
                      <a:pt x="10216" y="5191"/>
                      <a:pt x="10157" y="5346"/>
                    </a:cubicBezTo>
                    <a:lnTo>
                      <a:pt x="9240" y="5346"/>
                    </a:lnTo>
                    <a:lnTo>
                      <a:pt x="9240" y="3905"/>
                    </a:lnTo>
                    <a:lnTo>
                      <a:pt x="10157" y="3905"/>
                    </a:lnTo>
                    <a:cubicBezTo>
                      <a:pt x="10216" y="4060"/>
                      <a:pt x="10371" y="4179"/>
                      <a:pt x="10550" y="4179"/>
                    </a:cubicBezTo>
                    <a:cubicBezTo>
                      <a:pt x="10788" y="4179"/>
                      <a:pt x="10966" y="3977"/>
                      <a:pt x="10966" y="3763"/>
                    </a:cubicBezTo>
                    <a:cubicBezTo>
                      <a:pt x="10966" y="3524"/>
                      <a:pt x="10776" y="3346"/>
                      <a:pt x="10550" y="3346"/>
                    </a:cubicBezTo>
                    <a:cubicBezTo>
                      <a:pt x="10371" y="3346"/>
                      <a:pt x="10216" y="3441"/>
                      <a:pt x="10157" y="3608"/>
                    </a:cubicBezTo>
                    <a:lnTo>
                      <a:pt x="9240" y="3608"/>
                    </a:lnTo>
                    <a:lnTo>
                      <a:pt x="9240" y="1917"/>
                    </a:lnTo>
                    <a:cubicBezTo>
                      <a:pt x="9240" y="1822"/>
                      <a:pt x="9169" y="1750"/>
                      <a:pt x="9073" y="1750"/>
                    </a:cubicBezTo>
                    <a:lnTo>
                      <a:pt x="8395" y="1750"/>
                    </a:lnTo>
                    <a:cubicBezTo>
                      <a:pt x="8299" y="1750"/>
                      <a:pt x="8228" y="1822"/>
                      <a:pt x="8228" y="1917"/>
                    </a:cubicBezTo>
                    <a:cubicBezTo>
                      <a:pt x="8228" y="2000"/>
                      <a:pt x="8299" y="2072"/>
                      <a:pt x="8395" y="2072"/>
                    </a:cubicBezTo>
                    <a:lnTo>
                      <a:pt x="8930" y="2072"/>
                    </a:lnTo>
                    <a:lnTo>
                      <a:pt x="8930" y="3763"/>
                    </a:lnTo>
                    <a:lnTo>
                      <a:pt x="8930" y="5489"/>
                    </a:lnTo>
                    <a:lnTo>
                      <a:pt x="8930" y="7215"/>
                    </a:lnTo>
                    <a:lnTo>
                      <a:pt x="8930" y="8906"/>
                    </a:lnTo>
                    <a:lnTo>
                      <a:pt x="2049" y="8906"/>
                    </a:lnTo>
                    <a:lnTo>
                      <a:pt x="2049" y="7215"/>
                    </a:lnTo>
                    <a:lnTo>
                      <a:pt x="2049" y="5489"/>
                    </a:lnTo>
                    <a:lnTo>
                      <a:pt x="2049" y="3763"/>
                    </a:lnTo>
                    <a:lnTo>
                      <a:pt x="2049" y="2060"/>
                    </a:lnTo>
                    <a:lnTo>
                      <a:pt x="7752" y="2060"/>
                    </a:lnTo>
                    <a:cubicBezTo>
                      <a:pt x="7835" y="2060"/>
                      <a:pt x="7918" y="1988"/>
                      <a:pt x="7918" y="1893"/>
                    </a:cubicBezTo>
                    <a:cubicBezTo>
                      <a:pt x="7918" y="1810"/>
                      <a:pt x="7835" y="1738"/>
                      <a:pt x="7752" y="1738"/>
                    </a:cubicBezTo>
                    <a:lnTo>
                      <a:pt x="7383" y="1738"/>
                    </a:lnTo>
                    <a:lnTo>
                      <a:pt x="7383" y="810"/>
                    </a:lnTo>
                    <a:cubicBezTo>
                      <a:pt x="7526" y="750"/>
                      <a:pt x="7645" y="595"/>
                      <a:pt x="7645" y="417"/>
                    </a:cubicBezTo>
                    <a:cubicBezTo>
                      <a:pt x="7645" y="179"/>
                      <a:pt x="7454" y="0"/>
                      <a:pt x="7228" y="0"/>
                    </a:cubicBezTo>
                    <a:cubicBezTo>
                      <a:pt x="6990" y="0"/>
                      <a:pt x="6811" y="203"/>
                      <a:pt x="6811" y="417"/>
                    </a:cubicBezTo>
                    <a:cubicBezTo>
                      <a:pt x="6811" y="595"/>
                      <a:pt x="6918" y="750"/>
                      <a:pt x="7085" y="810"/>
                    </a:cubicBezTo>
                    <a:lnTo>
                      <a:pt x="7085" y="1738"/>
                    </a:lnTo>
                    <a:lnTo>
                      <a:pt x="5668" y="1738"/>
                    </a:lnTo>
                    <a:lnTo>
                      <a:pt x="5668" y="810"/>
                    </a:lnTo>
                    <a:cubicBezTo>
                      <a:pt x="5811" y="750"/>
                      <a:pt x="5930" y="595"/>
                      <a:pt x="5930" y="417"/>
                    </a:cubicBezTo>
                    <a:cubicBezTo>
                      <a:pt x="5930" y="179"/>
                      <a:pt x="5740" y="0"/>
                      <a:pt x="5513" y="0"/>
                    </a:cubicBezTo>
                    <a:cubicBezTo>
                      <a:pt x="5275" y="0"/>
                      <a:pt x="5097" y="203"/>
                      <a:pt x="5097" y="417"/>
                    </a:cubicBezTo>
                    <a:cubicBezTo>
                      <a:pt x="5097" y="595"/>
                      <a:pt x="5204" y="750"/>
                      <a:pt x="5371" y="810"/>
                    </a:cubicBezTo>
                    <a:lnTo>
                      <a:pt x="5371" y="1738"/>
                    </a:lnTo>
                    <a:lnTo>
                      <a:pt x="3954" y="1738"/>
                    </a:lnTo>
                    <a:lnTo>
                      <a:pt x="3954" y="810"/>
                    </a:lnTo>
                    <a:cubicBezTo>
                      <a:pt x="4108" y="750"/>
                      <a:pt x="4216" y="595"/>
                      <a:pt x="4216" y="417"/>
                    </a:cubicBezTo>
                    <a:cubicBezTo>
                      <a:pt x="4216" y="179"/>
                      <a:pt x="4025" y="0"/>
                      <a:pt x="38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884;p77">
                <a:extLst>
                  <a:ext uri="{FF2B5EF4-FFF2-40B4-BE49-F238E27FC236}">
                    <a16:creationId xmlns:a16="http://schemas.microsoft.com/office/drawing/2014/main" id="{670CDE9F-1953-4510-ABDC-2B575023A950}"/>
                  </a:ext>
                </a:extLst>
              </p:cNvPr>
              <p:cNvSpPr/>
              <p:nvPr/>
            </p:nvSpPr>
            <p:spPr>
              <a:xfrm>
                <a:off x="3599440" y="2956543"/>
                <a:ext cx="204494" cy="204843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466" extrusionOk="0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4644"/>
                    </a:lnTo>
                    <a:cubicBezTo>
                      <a:pt x="1" y="4739"/>
                      <a:pt x="72" y="4811"/>
                      <a:pt x="156" y="4811"/>
                    </a:cubicBezTo>
                    <a:cubicBezTo>
                      <a:pt x="251" y="4811"/>
                      <a:pt x="322" y="4739"/>
                      <a:pt x="322" y="4644"/>
                    </a:cubicBezTo>
                    <a:lnTo>
                      <a:pt x="322" y="334"/>
                    </a:lnTo>
                    <a:lnTo>
                      <a:pt x="6133" y="334"/>
                    </a:lnTo>
                    <a:lnTo>
                      <a:pt x="6133" y="6132"/>
                    </a:lnTo>
                    <a:lnTo>
                      <a:pt x="322" y="6132"/>
                    </a:lnTo>
                    <a:lnTo>
                      <a:pt x="322" y="5287"/>
                    </a:lnTo>
                    <a:cubicBezTo>
                      <a:pt x="322" y="5203"/>
                      <a:pt x="251" y="5120"/>
                      <a:pt x="156" y="5120"/>
                    </a:cubicBezTo>
                    <a:cubicBezTo>
                      <a:pt x="72" y="5120"/>
                      <a:pt x="1" y="5203"/>
                      <a:pt x="1" y="5287"/>
                    </a:cubicBezTo>
                    <a:lnTo>
                      <a:pt x="1" y="6299"/>
                    </a:lnTo>
                    <a:cubicBezTo>
                      <a:pt x="1" y="6394"/>
                      <a:pt x="72" y="6466"/>
                      <a:pt x="156" y="6466"/>
                    </a:cubicBezTo>
                    <a:lnTo>
                      <a:pt x="6287" y="6466"/>
                    </a:lnTo>
                    <a:cubicBezTo>
                      <a:pt x="6383" y="6466"/>
                      <a:pt x="6454" y="6394"/>
                      <a:pt x="6454" y="6299"/>
                    </a:cubicBezTo>
                    <a:lnTo>
                      <a:pt x="6454" y="167"/>
                    </a:lnTo>
                    <a:cubicBezTo>
                      <a:pt x="6442" y="84"/>
                      <a:pt x="6383" y="0"/>
                      <a:pt x="6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885;p77">
                <a:extLst>
                  <a:ext uri="{FF2B5EF4-FFF2-40B4-BE49-F238E27FC236}">
                    <a16:creationId xmlns:a16="http://schemas.microsoft.com/office/drawing/2014/main" id="{75DC7124-B92A-44BB-A4BF-AB5F8C73A886}"/>
                  </a:ext>
                </a:extLst>
              </p:cNvPr>
              <p:cNvSpPr/>
              <p:nvPr/>
            </p:nvSpPr>
            <p:spPr>
              <a:xfrm>
                <a:off x="3661691" y="3018763"/>
                <a:ext cx="79992" cy="80372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37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2370"/>
                    </a:lnTo>
                    <a:cubicBezTo>
                      <a:pt x="1" y="2466"/>
                      <a:pt x="72" y="2537"/>
                      <a:pt x="155" y="2537"/>
                    </a:cubicBezTo>
                    <a:lnTo>
                      <a:pt x="1013" y="2537"/>
                    </a:lnTo>
                    <a:cubicBezTo>
                      <a:pt x="1096" y="2537"/>
                      <a:pt x="1167" y="2466"/>
                      <a:pt x="1167" y="2370"/>
                    </a:cubicBezTo>
                    <a:cubicBezTo>
                      <a:pt x="1167" y="2287"/>
                      <a:pt x="1096" y="2204"/>
                      <a:pt x="1013" y="2204"/>
                    </a:cubicBezTo>
                    <a:lnTo>
                      <a:pt x="322" y="2204"/>
                    </a:lnTo>
                    <a:lnTo>
                      <a:pt x="322" y="322"/>
                    </a:lnTo>
                    <a:lnTo>
                      <a:pt x="2215" y="322"/>
                    </a:lnTo>
                    <a:lnTo>
                      <a:pt x="2215" y="2204"/>
                    </a:lnTo>
                    <a:lnTo>
                      <a:pt x="1632" y="2204"/>
                    </a:lnTo>
                    <a:cubicBezTo>
                      <a:pt x="1548" y="2204"/>
                      <a:pt x="1465" y="2287"/>
                      <a:pt x="1465" y="2370"/>
                    </a:cubicBezTo>
                    <a:cubicBezTo>
                      <a:pt x="1465" y="2466"/>
                      <a:pt x="1548" y="2537"/>
                      <a:pt x="1632" y="2537"/>
                    </a:cubicBezTo>
                    <a:lnTo>
                      <a:pt x="2346" y="2537"/>
                    </a:lnTo>
                    <a:cubicBezTo>
                      <a:pt x="2441" y="2537"/>
                      <a:pt x="2513" y="2466"/>
                      <a:pt x="2513" y="2370"/>
                    </a:cubicBezTo>
                    <a:lnTo>
                      <a:pt x="2513" y="168"/>
                    </a:lnTo>
                    <a:cubicBezTo>
                      <a:pt x="2525" y="84"/>
                      <a:pt x="2453" y="1"/>
                      <a:pt x="2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886;p77">
                <a:extLst>
                  <a:ext uri="{FF2B5EF4-FFF2-40B4-BE49-F238E27FC236}">
                    <a16:creationId xmlns:a16="http://schemas.microsoft.com/office/drawing/2014/main" id="{09831A73-D78F-40B7-8433-4A1F1337EAF2}"/>
                  </a:ext>
                </a:extLst>
              </p:cNvPr>
              <p:cNvSpPr/>
              <p:nvPr/>
            </p:nvSpPr>
            <p:spPr>
              <a:xfrm>
                <a:off x="3625101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887;p77">
                <a:extLst>
                  <a:ext uri="{FF2B5EF4-FFF2-40B4-BE49-F238E27FC236}">
                    <a16:creationId xmlns:a16="http://schemas.microsoft.com/office/drawing/2014/main" id="{62CF6AB6-A628-4906-83F2-18E336E6C35C}"/>
                  </a:ext>
                </a:extLst>
              </p:cNvPr>
              <p:cNvSpPr/>
              <p:nvPr/>
            </p:nvSpPr>
            <p:spPr>
              <a:xfrm>
                <a:off x="3651522" y="2982552"/>
                <a:ext cx="1888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5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8"/>
                    </a:cubicBezTo>
                    <a:lnTo>
                      <a:pt x="583" y="168"/>
                    </a:lnTo>
                    <a:cubicBezTo>
                      <a:pt x="595" y="72"/>
                      <a:pt x="524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888;p77">
                <a:extLst>
                  <a:ext uri="{FF2B5EF4-FFF2-40B4-BE49-F238E27FC236}">
                    <a16:creationId xmlns:a16="http://schemas.microsoft.com/office/drawing/2014/main" id="{6DF27CBB-7D8B-4BA8-8471-28E6B8930190}"/>
                  </a:ext>
                </a:extLst>
              </p:cNvPr>
              <p:cNvSpPr/>
              <p:nvPr/>
            </p:nvSpPr>
            <p:spPr>
              <a:xfrm>
                <a:off x="367905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889;p77">
                <a:extLst>
                  <a:ext uri="{FF2B5EF4-FFF2-40B4-BE49-F238E27FC236}">
                    <a16:creationId xmlns:a16="http://schemas.microsoft.com/office/drawing/2014/main" id="{CC77B745-2D0D-4B4A-9F93-AB3EDE454B88}"/>
                  </a:ext>
                </a:extLst>
              </p:cNvPr>
              <p:cNvSpPr/>
              <p:nvPr/>
            </p:nvSpPr>
            <p:spPr>
              <a:xfrm>
                <a:off x="370582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890;p77">
                <a:extLst>
                  <a:ext uri="{FF2B5EF4-FFF2-40B4-BE49-F238E27FC236}">
                    <a16:creationId xmlns:a16="http://schemas.microsoft.com/office/drawing/2014/main" id="{F167288F-9A1D-4ED1-A59C-47F230B3622C}"/>
                  </a:ext>
                </a:extLst>
              </p:cNvPr>
              <p:cNvSpPr/>
              <p:nvPr/>
            </p:nvSpPr>
            <p:spPr>
              <a:xfrm>
                <a:off x="3732591" y="2982552"/>
                <a:ext cx="18533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891;p77">
                <a:extLst>
                  <a:ext uri="{FF2B5EF4-FFF2-40B4-BE49-F238E27FC236}">
                    <a16:creationId xmlns:a16="http://schemas.microsoft.com/office/drawing/2014/main" id="{694AFE01-3CCA-4574-9F38-1D5411706F19}"/>
                  </a:ext>
                </a:extLst>
              </p:cNvPr>
              <p:cNvSpPr/>
              <p:nvPr/>
            </p:nvSpPr>
            <p:spPr>
              <a:xfrm>
                <a:off x="3759773" y="2982552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892;p77">
                <a:extLst>
                  <a:ext uri="{FF2B5EF4-FFF2-40B4-BE49-F238E27FC236}">
                    <a16:creationId xmlns:a16="http://schemas.microsoft.com/office/drawing/2014/main" id="{E70F95CA-BA58-42E8-9D02-1DF829CAD911}"/>
                  </a:ext>
                </a:extLst>
              </p:cNvPr>
              <p:cNvSpPr/>
              <p:nvPr/>
            </p:nvSpPr>
            <p:spPr>
              <a:xfrm>
                <a:off x="3625101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84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893;p77">
                <a:extLst>
                  <a:ext uri="{FF2B5EF4-FFF2-40B4-BE49-F238E27FC236}">
                    <a16:creationId xmlns:a16="http://schemas.microsoft.com/office/drawing/2014/main" id="{D1E9ABDA-06D9-4ED8-A56C-35648D1DE225}"/>
                  </a:ext>
                </a:extLst>
              </p:cNvPr>
              <p:cNvSpPr/>
              <p:nvPr/>
            </p:nvSpPr>
            <p:spPr>
              <a:xfrm>
                <a:off x="3651522" y="3116844"/>
                <a:ext cx="1888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4" extrusionOk="0">
                    <a:moveTo>
                      <a:pt x="167" y="1"/>
                    </a:moveTo>
                    <a:cubicBezTo>
                      <a:pt x="83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7"/>
                    </a:cubicBezTo>
                    <a:lnTo>
                      <a:pt x="583" y="167"/>
                    </a:lnTo>
                    <a:cubicBezTo>
                      <a:pt x="595" y="84"/>
                      <a:pt x="524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894;p77">
                <a:extLst>
                  <a:ext uri="{FF2B5EF4-FFF2-40B4-BE49-F238E27FC236}">
                    <a16:creationId xmlns:a16="http://schemas.microsoft.com/office/drawing/2014/main" id="{A2B37ED1-23D1-49D5-A829-20C8CB9F23FD}"/>
                  </a:ext>
                </a:extLst>
              </p:cNvPr>
              <p:cNvSpPr/>
              <p:nvPr/>
            </p:nvSpPr>
            <p:spPr>
              <a:xfrm>
                <a:off x="367905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895;p77">
                <a:extLst>
                  <a:ext uri="{FF2B5EF4-FFF2-40B4-BE49-F238E27FC236}">
                    <a16:creationId xmlns:a16="http://schemas.microsoft.com/office/drawing/2014/main" id="{FE159EAC-93D8-4382-B8EE-9BB589B604CD}"/>
                  </a:ext>
                </a:extLst>
              </p:cNvPr>
              <p:cNvSpPr/>
              <p:nvPr/>
            </p:nvSpPr>
            <p:spPr>
              <a:xfrm>
                <a:off x="370582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896;p77">
                <a:extLst>
                  <a:ext uri="{FF2B5EF4-FFF2-40B4-BE49-F238E27FC236}">
                    <a16:creationId xmlns:a16="http://schemas.microsoft.com/office/drawing/2014/main" id="{7C625544-224F-40B6-831A-E51359FA57CC}"/>
                  </a:ext>
                </a:extLst>
              </p:cNvPr>
              <p:cNvSpPr/>
              <p:nvPr/>
            </p:nvSpPr>
            <p:spPr>
              <a:xfrm>
                <a:off x="3732591" y="3116844"/>
                <a:ext cx="18533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4" extrusionOk="0">
                    <a:moveTo>
                      <a:pt x="168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897;p77">
                <a:extLst>
                  <a:ext uri="{FF2B5EF4-FFF2-40B4-BE49-F238E27FC236}">
                    <a16:creationId xmlns:a16="http://schemas.microsoft.com/office/drawing/2014/main" id="{12B47884-1E74-4AEA-A0F3-7E5828E421DA}"/>
                  </a:ext>
                </a:extLst>
              </p:cNvPr>
              <p:cNvSpPr/>
              <p:nvPr/>
            </p:nvSpPr>
            <p:spPr>
              <a:xfrm>
                <a:off x="3759773" y="311684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898;p77">
                <a:extLst>
                  <a:ext uri="{FF2B5EF4-FFF2-40B4-BE49-F238E27FC236}">
                    <a16:creationId xmlns:a16="http://schemas.microsoft.com/office/drawing/2014/main" id="{04B38268-B386-4A87-B93E-C90C7E2862E7}"/>
                  </a:ext>
                </a:extLst>
              </p:cNvPr>
              <p:cNvSpPr/>
              <p:nvPr/>
            </p:nvSpPr>
            <p:spPr>
              <a:xfrm>
                <a:off x="3625101" y="300935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899;p77">
                <a:extLst>
                  <a:ext uri="{FF2B5EF4-FFF2-40B4-BE49-F238E27FC236}">
                    <a16:creationId xmlns:a16="http://schemas.microsoft.com/office/drawing/2014/main" id="{D4FB9CCE-88C7-400E-94F4-03E48264C750}"/>
                  </a:ext>
                </a:extLst>
              </p:cNvPr>
              <p:cNvSpPr/>
              <p:nvPr/>
            </p:nvSpPr>
            <p:spPr>
              <a:xfrm>
                <a:off x="3625101" y="3036503"/>
                <a:ext cx="1850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7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55"/>
                    </a:cubicBezTo>
                    <a:lnTo>
                      <a:pt x="1" y="417"/>
                    </a:lnTo>
                    <a:cubicBezTo>
                      <a:pt x="1" y="501"/>
                      <a:pt x="84" y="572"/>
                      <a:pt x="167" y="572"/>
                    </a:cubicBezTo>
                    <a:lnTo>
                      <a:pt x="417" y="572"/>
                    </a:lnTo>
                    <a:cubicBezTo>
                      <a:pt x="513" y="572"/>
                      <a:pt x="584" y="501"/>
                      <a:pt x="584" y="417"/>
                    </a:cubicBezTo>
                    <a:lnTo>
                      <a:pt x="584" y="155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0900;p77">
                <a:extLst>
                  <a:ext uri="{FF2B5EF4-FFF2-40B4-BE49-F238E27FC236}">
                    <a16:creationId xmlns:a16="http://schemas.microsoft.com/office/drawing/2014/main" id="{0628758F-1799-4378-BEFE-6B8F3ED5B645}"/>
                  </a:ext>
                </a:extLst>
              </p:cNvPr>
              <p:cNvSpPr/>
              <p:nvPr/>
            </p:nvSpPr>
            <p:spPr>
              <a:xfrm>
                <a:off x="3625101" y="3063273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01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01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901;p77">
                <a:extLst>
                  <a:ext uri="{FF2B5EF4-FFF2-40B4-BE49-F238E27FC236}">
                    <a16:creationId xmlns:a16="http://schemas.microsoft.com/office/drawing/2014/main" id="{30CC96B9-1150-4EC5-9A4C-5F26EF321A90}"/>
                  </a:ext>
                </a:extLst>
              </p:cNvPr>
              <p:cNvSpPr/>
              <p:nvPr/>
            </p:nvSpPr>
            <p:spPr>
              <a:xfrm>
                <a:off x="3625101" y="309007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72"/>
                      <a:pt x="513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902;p77">
                <a:extLst>
                  <a:ext uri="{FF2B5EF4-FFF2-40B4-BE49-F238E27FC236}">
                    <a16:creationId xmlns:a16="http://schemas.microsoft.com/office/drawing/2014/main" id="{3D6CA2CD-B366-4D82-A9FF-0DEADD0F8B38}"/>
                  </a:ext>
                </a:extLst>
              </p:cNvPr>
              <p:cNvSpPr/>
              <p:nvPr/>
            </p:nvSpPr>
            <p:spPr>
              <a:xfrm>
                <a:off x="3759773" y="300935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903;p77">
                <a:extLst>
                  <a:ext uri="{FF2B5EF4-FFF2-40B4-BE49-F238E27FC236}">
                    <a16:creationId xmlns:a16="http://schemas.microsoft.com/office/drawing/2014/main" id="{C0B31B53-9BD5-4E69-A004-35928F5C9B75}"/>
                  </a:ext>
                </a:extLst>
              </p:cNvPr>
              <p:cNvSpPr/>
              <p:nvPr/>
            </p:nvSpPr>
            <p:spPr>
              <a:xfrm>
                <a:off x="3759773" y="3036503"/>
                <a:ext cx="1812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417"/>
                    </a:lnTo>
                    <a:cubicBezTo>
                      <a:pt x="0" y="501"/>
                      <a:pt x="72" y="572"/>
                      <a:pt x="155" y="572"/>
                    </a:cubicBezTo>
                    <a:lnTo>
                      <a:pt x="417" y="572"/>
                    </a:lnTo>
                    <a:cubicBezTo>
                      <a:pt x="500" y="572"/>
                      <a:pt x="572" y="501"/>
                      <a:pt x="572" y="417"/>
                    </a:cubicBezTo>
                    <a:lnTo>
                      <a:pt x="572" y="155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904;p77">
                <a:extLst>
                  <a:ext uri="{FF2B5EF4-FFF2-40B4-BE49-F238E27FC236}">
                    <a16:creationId xmlns:a16="http://schemas.microsoft.com/office/drawing/2014/main" id="{B28241DA-49A7-4798-B475-ABC89D427F52}"/>
                  </a:ext>
                </a:extLst>
              </p:cNvPr>
              <p:cNvSpPr/>
              <p:nvPr/>
            </p:nvSpPr>
            <p:spPr>
              <a:xfrm>
                <a:off x="3759773" y="3063273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01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01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905;p77">
                <a:extLst>
                  <a:ext uri="{FF2B5EF4-FFF2-40B4-BE49-F238E27FC236}">
                    <a16:creationId xmlns:a16="http://schemas.microsoft.com/office/drawing/2014/main" id="{D2D246D8-285E-4275-8253-EE491DDFBA53}"/>
                  </a:ext>
                </a:extLst>
              </p:cNvPr>
              <p:cNvSpPr/>
              <p:nvPr/>
            </p:nvSpPr>
            <p:spPr>
              <a:xfrm>
                <a:off x="3759773" y="309007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72"/>
                      <a:pt x="500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Google Shape;364;p43">
            <a:extLst>
              <a:ext uri="{FF2B5EF4-FFF2-40B4-BE49-F238E27FC236}">
                <a16:creationId xmlns:a16="http://schemas.microsoft.com/office/drawing/2014/main" id="{1B132ADD-664F-432D-A2E4-B32A2F49F400}"/>
              </a:ext>
            </a:extLst>
          </p:cNvPr>
          <p:cNvSpPr txBox="1">
            <a:spLocks/>
          </p:cNvSpPr>
          <p:nvPr/>
        </p:nvSpPr>
        <p:spPr>
          <a:xfrm>
            <a:off x="1423977" y="2228755"/>
            <a:ext cx="2030100" cy="875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1400" dirty="0"/>
              <a:t>정기적으로 신곡 데이터를 업데이트 한다면 신곡               추천 가능</a:t>
            </a:r>
            <a:endParaRPr lang="en-US" sz="1400" dirty="0"/>
          </a:p>
        </p:txBody>
      </p:sp>
      <p:sp>
        <p:nvSpPr>
          <p:cNvPr id="22" name="Google Shape;365;p43">
            <a:extLst>
              <a:ext uri="{FF2B5EF4-FFF2-40B4-BE49-F238E27FC236}">
                <a16:creationId xmlns:a16="http://schemas.microsoft.com/office/drawing/2014/main" id="{760A91BF-91EE-4E73-91D1-C6E4CE4BC9D7}"/>
              </a:ext>
            </a:extLst>
          </p:cNvPr>
          <p:cNvSpPr txBox="1">
            <a:spLocks/>
          </p:cNvSpPr>
          <p:nvPr/>
        </p:nvSpPr>
        <p:spPr>
          <a:xfrm>
            <a:off x="8665085" y="2432990"/>
            <a:ext cx="18549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b="1" dirty="0"/>
              <a:t>유저 데이터</a:t>
            </a:r>
            <a:endParaRPr lang="en-US" sz="2000" b="1" dirty="0"/>
          </a:p>
        </p:txBody>
      </p:sp>
      <p:sp>
        <p:nvSpPr>
          <p:cNvPr id="23" name="Google Shape;366;p43">
            <a:extLst>
              <a:ext uri="{FF2B5EF4-FFF2-40B4-BE49-F238E27FC236}">
                <a16:creationId xmlns:a16="http://schemas.microsoft.com/office/drawing/2014/main" id="{6270A62D-75CB-4E03-8670-F7CC0070970E}"/>
              </a:ext>
            </a:extLst>
          </p:cNvPr>
          <p:cNvSpPr txBox="1">
            <a:spLocks/>
          </p:cNvSpPr>
          <p:nvPr/>
        </p:nvSpPr>
        <p:spPr>
          <a:xfrm>
            <a:off x="8665086" y="2908790"/>
            <a:ext cx="2516945" cy="875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1400" dirty="0"/>
              <a:t>유저 데이터가 있다면 </a:t>
            </a:r>
            <a:br>
              <a:rPr lang="en-US" altLang="ko-KR" sz="1400" dirty="0"/>
            </a:br>
            <a:r>
              <a:rPr lang="ko-KR" altLang="en-US" sz="1400" dirty="0"/>
              <a:t>하이브리드 추천 시스템 구현 가능</a:t>
            </a:r>
            <a:endParaRPr lang="en-US" sz="1400" dirty="0"/>
          </a:p>
        </p:txBody>
      </p:sp>
      <p:sp>
        <p:nvSpPr>
          <p:cNvPr id="24" name="Google Shape;367;p43">
            <a:extLst>
              <a:ext uri="{FF2B5EF4-FFF2-40B4-BE49-F238E27FC236}">
                <a16:creationId xmlns:a16="http://schemas.microsoft.com/office/drawing/2014/main" id="{5F35748B-EC6B-4BF0-9B32-5E1A72DFDC95}"/>
              </a:ext>
            </a:extLst>
          </p:cNvPr>
          <p:cNvSpPr txBox="1">
            <a:spLocks/>
          </p:cNvSpPr>
          <p:nvPr/>
        </p:nvSpPr>
        <p:spPr>
          <a:xfrm>
            <a:off x="1482720" y="3538729"/>
            <a:ext cx="20301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ko-KR" altLang="en-US" sz="2000" b="1" dirty="0"/>
              <a:t>음원 재생</a:t>
            </a:r>
            <a:endParaRPr lang="en-US" sz="2000" b="1" dirty="0"/>
          </a:p>
        </p:txBody>
      </p:sp>
      <p:sp>
        <p:nvSpPr>
          <p:cNvPr id="25" name="Google Shape;368;p43">
            <a:extLst>
              <a:ext uri="{FF2B5EF4-FFF2-40B4-BE49-F238E27FC236}">
                <a16:creationId xmlns:a16="http://schemas.microsoft.com/office/drawing/2014/main" id="{46AF601F-3E64-469C-835D-DE5C71989404}"/>
              </a:ext>
            </a:extLst>
          </p:cNvPr>
          <p:cNvSpPr txBox="1">
            <a:spLocks/>
          </p:cNvSpPr>
          <p:nvPr/>
        </p:nvSpPr>
        <p:spPr>
          <a:xfrm>
            <a:off x="1097044" y="4023529"/>
            <a:ext cx="2415776" cy="875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1400" dirty="0"/>
              <a:t>음원이 직접 재생되도록 하여</a:t>
            </a:r>
            <a:br>
              <a:rPr lang="en-US" altLang="ko-KR" sz="1400" dirty="0"/>
            </a:br>
            <a:r>
              <a:rPr lang="ko-KR" altLang="en-US" sz="1400" dirty="0"/>
              <a:t>음원 사이트 구현 가능</a:t>
            </a:r>
            <a:endParaRPr lang="en-US" sz="1400" dirty="0"/>
          </a:p>
        </p:txBody>
      </p:sp>
      <p:sp>
        <p:nvSpPr>
          <p:cNvPr id="26" name="Google Shape;369;p43">
            <a:extLst>
              <a:ext uri="{FF2B5EF4-FFF2-40B4-BE49-F238E27FC236}">
                <a16:creationId xmlns:a16="http://schemas.microsoft.com/office/drawing/2014/main" id="{30413817-DEEF-482B-960F-8FAB49484636}"/>
              </a:ext>
            </a:extLst>
          </p:cNvPr>
          <p:cNvSpPr txBox="1">
            <a:spLocks/>
          </p:cNvSpPr>
          <p:nvPr/>
        </p:nvSpPr>
        <p:spPr>
          <a:xfrm>
            <a:off x="1651077" y="1752829"/>
            <a:ext cx="18030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ko-KR" altLang="en-US" sz="2000" b="1" dirty="0"/>
              <a:t>신곡 데이터</a:t>
            </a:r>
            <a:endParaRPr lang="en-US" sz="2000" b="1" dirty="0"/>
          </a:p>
        </p:txBody>
      </p:sp>
      <p:cxnSp>
        <p:nvCxnSpPr>
          <p:cNvPr id="30" name="Google Shape;373;p43">
            <a:extLst>
              <a:ext uri="{FF2B5EF4-FFF2-40B4-BE49-F238E27FC236}">
                <a16:creationId xmlns:a16="http://schemas.microsoft.com/office/drawing/2014/main" id="{BAA7E20F-0759-4BA2-B496-792ED1068C94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3454077" y="2041729"/>
            <a:ext cx="451941" cy="7803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BDD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74;p43">
            <a:extLst>
              <a:ext uri="{FF2B5EF4-FFF2-40B4-BE49-F238E27FC236}">
                <a16:creationId xmlns:a16="http://schemas.microsoft.com/office/drawing/2014/main" id="{566CC872-7E5A-49A0-8173-950ABD5F7FC4}"/>
              </a:ext>
            </a:extLst>
          </p:cNvPr>
          <p:cNvCxnSpPr>
            <a:cxnSpLocks/>
            <a:stCxn id="22" idx="1"/>
            <a:endCxn id="28" idx="6"/>
          </p:cNvCxnSpPr>
          <p:nvPr/>
        </p:nvCxnSpPr>
        <p:spPr>
          <a:xfrm rot="10800000" flipV="1">
            <a:off x="8003039" y="2721889"/>
            <a:ext cx="662046" cy="5169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75;p43">
            <a:extLst>
              <a:ext uri="{FF2B5EF4-FFF2-40B4-BE49-F238E27FC236}">
                <a16:creationId xmlns:a16="http://schemas.microsoft.com/office/drawing/2014/main" id="{FCE5BB11-EACA-437F-AC83-185BF3EAB92D}"/>
              </a:ext>
            </a:extLst>
          </p:cNvPr>
          <p:cNvCxnSpPr>
            <a:stCxn id="24" idx="3"/>
            <a:endCxn id="29" idx="2"/>
          </p:cNvCxnSpPr>
          <p:nvPr/>
        </p:nvCxnSpPr>
        <p:spPr>
          <a:xfrm>
            <a:off x="3512820" y="3827629"/>
            <a:ext cx="397251" cy="4059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365;p43">
            <a:extLst>
              <a:ext uri="{FF2B5EF4-FFF2-40B4-BE49-F238E27FC236}">
                <a16:creationId xmlns:a16="http://schemas.microsoft.com/office/drawing/2014/main" id="{9EEE734E-549E-46F7-9676-201807CAAAA5}"/>
              </a:ext>
            </a:extLst>
          </p:cNvPr>
          <p:cNvSpPr txBox="1">
            <a:spLocks/>
          </p:cNvSpPr>
          <p:nvPr/>
        </p:nvSpPr>
        <p:spPr>
          <a:xfrm>
            <a:off x="8594796" y="4056915"/>
            <a:ext cx="18549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b="1" dirty="0"/>
              <a:t>컴퓨팅 사양</a:t>
            </a:r>
            <a:endParaRPr lang="en-US" sz="2000" b="1" dirty="0"/>
          </a:p>
        </p:txBody>
      </p:sp>
      <p:sp>
        <p:nvSpPr>
          <p:cNvPr id="59" name="Google Shape;366;p43">
            <a:extLst>
              <a:ext uri="{FF2B5EF4-FFF2-40B4-BE49-F238E27FC236}">
                <a16:creationId xmlns:a16="http://schemas.microsoft.com/office/drawing/2014/main" id="{785C3F1A-A434-4CF2-B3F9-C8038DDE551F}"/>
              </a:ext>
            </a:extLst>
          </p:cNvPr>
          <p:cNvSpPr txBox="1">
            <a:spLocks/>
          </p:cNvSpPr>
          <p:nvPr/>
        </p:nvSpPr>
        <p:spPr>
          <a:xfrm>
            <a:off x="8594798" y="4532715"/>
            <a:ext cx="1854898" cy="875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1400" dirty="0"/>
              <a:t>더욱 정교한 모델링 가능</a:t>
            </a:r>
            <a:endParaRPr lang="en-US" sz="1400" dirty="0"/>
          </a:p>
        </p:txBody>
      </p:sp>
      <p:cxnSp>
        <p:nvCxnSpPr>
          <p:cNvPr id="63" name="Google Shape;374;p43">
            <a:extLst>
              <a:ext uri="{FF2B5EF4-FFF2-40B4-BE49-F238E27FC236}">
                <a16:creationId xmlns:a16="http://schemas.microsoft.com/office/drawing/2014/main" id="{C9D5E383-2CD8-4812-AA9C-BCCA432D1CB5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7911404" y="4345815"/>
            <a:ext cx="683393" cy="5727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DBB95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235B920-28D7-4D15-A1C2-5B78A6654D89}"/>
              </a:ext>
            </a:extLst>
          </p:cNvPr>
          <p:cNvCxnSpPr>
            <a:endCxn id="67" idx="6"/>
          </p:cNvCxnSpPr>
          <p:nvPr/>
        </p:nvCxnSpPr>
        <p:spPr>
          <a:xfrm>
            <a:off x="9302473" y="882606"/>
            <a:ext cx="2583433" cy="0"/>
          </a:xfrm>
          <a:prstGeom prst="line">
            <a:avLst/>
          </a:prstGeom>
          <a:ln w="28575"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B8B91B32-BF95-4325-9169-AA7B462558E5}"/>
              </a:ext>
            </a:extLst>
          </p:cNvPr>
          <p:cNvSpPr/>
          <p:nvPr/>
        </p:nvSpPr>
        <p:spPr>
          <a:xfrm>
            <a:off x="10104449" y="744270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24CAB94-0512-4D50-AF0A-79FDE93EBE2F}"/>
              </a:ext>
            </a:extLst>
          </p:cNvPr>
          <p:cNvSpPr/>
          <p:nvPr/>
        </p:nvSpPr>
        <p:spPr>
          <a:xfrm>
            <a:off x="11591325" y="744270"/>
            <a:ext cx="294581" cy="276672"/>
          </a:xfrm>
          <a:prstGeom prst="ellipse">
            <a:avLst/>
          </a:prstGeom>
          <a:solidFill>
            <a:srgbClr val="F9CC1F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9E3C90-EB62-4E59-87FF-C2442E4E5D7A}"/>
              </a:ext>
            </a:extLst>
          </p:cNvPr>
          <p:cNvSpPr txBox="1"/>
          <p:nvPr/>
        </p:nvSpPr>
        <p:spPr>
          <a:xfrm>
            <a:off x="9149131" y="482660"/>
            <a:ext cx="540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배경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95136C-6E26-43BD-86D3-12389BF9E344}"/>
              </a:ext>
            </a:extLst>
          </p:cNvPr>
          <p:cNvSpPr txBox="1"/>
          <p:nvPr/>
        </p:nvSpPr>
        <p:spPr>
          <a:xfrm>
            <a:off x="9792558" y="482720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준비과정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F7D5D5-66F8-44EE-B37A-7CF3801EEC07}"/>
              </a:ext>
            </a:extLst>
          </p:cNvPr>
          <p:cNvSpPr txBox="1"/>
          <p:nvPr/>
        </p:nvSpPr>
        <p:spPr>
          <a:xfrm>
            <a:off x="10567469" y="485461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수행결과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7E71C1-2E79-4197-A94A-506647DE922D}"/>
              </a:ext>
            </a:extLst>
          </p:cNvPr>
          <p:cNvSpPr txBox="1"/>
          <p:nvPr/>
        </p:nvSpPr>
        <p:spPr>
          <a:xfrm>
            <a:off x="11343486" y="491474"/>
            <a:ext cx="78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발전방안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698B789-EABA-464F-A190-ADF1B527BFE0}"/>
              </a:ext>
            </a:extLst>
          </p:cNvPr>
          <p:cNvSpPr/>
          <p:nvPr/>
        </p:nvSpPr>
        <p:spPr>
          <a:xfrm>
            <a:off x="9272463" y="739784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927FAD6-6D57-48A9-A644-7E0FE831950B}"/>
              </a:ext>
            </a:extLst>
          </p:cNvPr>
          <p:cNvSpPr/>
          <p:nvPr/>
        </p:nvSpPr>
        <p:spPr>
          <a:xfrm>
            <a:off x="10825053" y="735549"/>
            <a:ext cx="294581" cy="276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발전 방안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활용 및 발전 방안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7566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809874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3771900" y="3375371"/>
            <a:ext cx="2823883" cy="12564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0" dirty="0" err="1"/>
              <a:t>느낀점</a:t>
            </a:r>
            <a:endParaRPr lang="ko-KR" altLang="en-US" sz="6000" dirty="0"/>
          </a:p>
        </p:txBody>
      </p:sp>
      <p:sp>
        <p:nvSpPr>
          <p:cNvPr id="11" name="직사각형 10"/>
          <p:cNvSpPr/>
          <p:nvPr/>
        </p:nvSpPr>
        <p:spPr>
          <a:xfrm>
            <a:off x="469232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4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704405" y="298050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+mn-ea"/>
              </a:rPr>
              <a:t>느낀점</a:t>
            </a:r>
            <a:endParaRPr lang="ko-KR" altLang="en-US" sz="3600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532301"/>
              </p:ext>
            </p:extLst>
          </p:nvPr>
        </p:nvGraphicFramePr>
        <p:xfrm>
          <a:off x="1142367" y="1488332"/>
          <a:ext cx="10257922" cy="500379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38467">
                  <a:extLst>
                    <a:ext uri="{9D8B030D-6E8A-4147-A177-3AD203B41FA5}">
                      <a16:colId xmlns:a16="http://schemas.microsoft.com/office/drawing/2014/main" val="793340780"/>
                    </a:ext>
                  </a:extLst>
                </a:gridCol>
                <a:gridCol w="7319455">
                  <a:extLst>
                    <a:ext uri="{9D8B030D-6E8A-4147-A177-3AD203B41FA5}">
                      <a16:colId xmlns:a16="http://schemas.microsoft.com/office/drawing/2014/main" val="3456497524"/>
                    </a:ext>
                  </a:extLst>
                </a:gridCol>
              </a:tblGrid>
              <a:tr h="61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6415727"/>
                  </a:ext>
                </a:extLst>
              </a:tr>
              <a:tr h="110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프로젝트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수행상 어려움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극복 사례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카카오 아레나에서 제공 받은 데이터가</a:t>
                      </a:r>
                      <a:r>
                        <a:rPr lang="ko-KR" altLang="en-US" sz="1400" baseline="0" dirty="0"/>
                        <a:t> 용량이 너무 커서 여러 알고리즘으로 분석하는데 시간과 메모리에 대한 어려움을 겪었다</a:t>
                      </a:r>
                      <a:r>
                        <a:rPr lang="en-US" altLang="ko-KR" sz="1400" baseline="0" dirty="0"/>
                        <a:t>. </a:t>
                      </a:r>
                      <a:r>
                        <a:rPr lang="ko-KR" altLang="en-US" sz="1400" baseline="0" dirty="0"/>
                        <a:t>그렇지만 강사님과 멘토님들의 피드백과 팀원들의 원활한 커뮤니케이션을 토대로 데이터를 줄여서 구현해보자는 결론이 났고 그 결과 프로젝트를 무사히 마칠 수 있었다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20985"/>
                  </a:ext>
                </a:extLst>
              </a:tr>
              <a:tr h="1094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프로젝트에서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잘한 부분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추천 서비스부터 웹 페이지 구현까지 프론트와 </a:t>
                      </a:r>
                      <a:r>
                        <a:rPr lang="ko-KR" altLang="en-US" sz="1400" dirty="0" err="1"/>
                        <a:t>백엔드를</a:t>
                      </a:r>
                      <a:r>
                        <a:rPr lang="ko-KR" altLang="en-US" sz="1400" dirty="0"/>
                        <a:t> 도전하는</a:t>
                      </a:r>
                      <a:r>
                        <a:rPr lang="ko-KR" altLang="en-US" sz="1400" baseline="0" dirty="0"/>
                        <a:t> 첫</a:t>
                      </a:r>
                      <a:r>
                        <a:rPr lang="ko-KR" altLang="en-US" sz="1400" dirty="0"/>
                        <a:t> 프로젝트였다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baseline="0" dirty="0"/>
                        <a:t>모두에게 생소한 프로젝트였지만 누구 하나 포기하지 않고 각자의 상황과 능력에 맡게 맡은 임무를 끝까지 해내려고 노력한 과정 속에서 시너지가 발휘했다</a:t>
                      </a:r>
                      <a:r>
                        <a:rPr lang="en-US" altLang="ko-KR" sz="1400" baseline="0" dirty="0"/>
                        <a:t>.</a:t>
                      </a:r>
                      <a:r>
                        <a:rPr lang="ko-KR" altLang="en-US" sz="1400" baseline="0" dirty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03977"/>
                  </a:ext>
                </a:extLst>
              </a:tr>
              <a:tr h="963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프로젝트에서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아쉬운 부분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사용자 데이터가 없어서 처음 생각한 주제인 </a:t>
                      </a:r>
                      <a:r>
                        <a:rPr lang="ko-KR" altLang="en-US" sz="1400" dirty="0" err="1"/>
                        <a:t>하이브리드</a:t>
                      </a:r>
                      <a:r>
                        <a:rPr lang="ko-KR" altLang="en-US" sz="1400" dirty="0"/>
                        <a:t> 추천 시스템을 구현하지 못한 점이 아쉬웠다</a:t>
                      </a:r>
                      <a:r>
                        <a:rPr lang="en-US" altLang="ko-KR" sz="1400" dirty="0"/>
                        <a:t>.  </a:t>
                      </a:r>
                      <a:r>
                        <a:rPr lang="ko-KR" altLang="en-US" sz="1400" dirty="0"/>
                        <a:t>또한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음성 분석 데이터인 </a:t>
                      </a:r>
                      <a:r>
                        <a:rPr lang="en-US" altLang="ko-KR" sz="1400" dirty="0"/>
                        <a:t>Mel-spectrogram </a:t>
                      </a:r>
                      <a:r>
                        <a:rPr lang="ko-KR" altLang="en-US" sz="1400" dirty="0"/>
                        <a:t>데이터는 약 </a:t>
                      </a:r>
                      <a:r>
                        <a:rPr lang="en-US" altLang="ko-KR" sz="1400" dirty="0"/>
                        <a:t>238GB</a:t>
                      </a:r>
                      <a:r>
                        <a:rPr lang="ko-KR" altLang="en-US" sz="1400" dirty="0"/>
                        <a:t>로 분석을 시도조차 해보지 못했다</a:t>
                      </a:r>
                      <a:r>
                        <a:rPr lang="en-US" altLang="ko-KR" sz="1400" dirty="0"/>
                        <a:t>. Mel </a:t>
                      </a:r>
                      <a:r>
                        <a:rPr lang="ko-KR" altLang="en-US" sz="1400" dirty="0"/>
                        <a:t>데이터에 있는 주파수 정보를 활용하여 다양한 분석을 하고 싶었지만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해보지 못한 점이</a:t>
                      </a:r>
                      <a:r>
                        <a:rPr lang="ko-KR" altLang="en-US" sz="1400" baseline="0" dirty="0"/>
                        <a:t> 가장 아쉬웠다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3980595"/>
                  </a:ext>
                </a:extLst>
              </a:tr>
              <a:tr h="122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프로젝트를 통한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진로설계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취업분야 탐색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및 결정 등 도움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팀원들과의 협업을 통해 업무 분담 및 소통 능력을 길렀다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직접 웹 페이지 구현을 해보면서 프론트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백엔드</a:t>
                      </a:r>
                      <a:r>
                        <a:rPr lang="ko-KR" altLang="en-US" sz="1400" dirty="0"/>
                        <a:t> 개발을 경험했고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웹을 연결하여 데이터베이스를 실제로 활용해보았다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이번 프로젝트를 통해 기본적인 웹 개발 지식을 쌓을 수 있었고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데이터 분석 뿐만 아니라 웹 개발이라는 분야에도 관심을 가지게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481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081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97FE584-1936-444D-818B-476DE2EC5A52}"/>
              </a:ext>
            </a:extLst>
          </p:cNvPr>
          <p:cNvSpPr>
            <a:spLocks noChangeAspect="1"/>
          </p:cNvSpPr>
          <p:nvPr/>
        </p:nvSpPr>
        <p:spPr>
          <a:xfrm>
            <a:off x="2345365" y="1956159"/>
            <a:ext cx="3780160" cy="1367597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컴퓨터 사양이 부족해서 </a:t>
            </a:r>
            <a:r>
              <a:rPr lang="ko-KR" altLang="en-US" sz="1600" dirty="0" err="1">
                <a:solidFill>
                  <a:schemeClr val="tx1"/>
                </a:solidFill>
              </a:rPr>
              <a:t>못돌려본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알고리즘이 있어서 아쉬웠다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또한 한번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학습하는데 시간이 오래 걸려서 더 많은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알고리즘을 </a:t>
            </a:r>
            <a:r>
              <a:rPr lang="ko-KR" altLang="en-US" sz="1600" dirty="0" err="1">
                <a:solidFill>
                  <a:schemeClr val="tx1"/>
                </a:solidFill>
              </a:rPr>
              <a:t>못한게</a:t>
            </a:r>
            <a:r>
              <a:rPr lang="ko-KR" altLang="en-US" sz="1600" dirty="0">
                <a:solidFill>
                  <a:schemeClr val="tx1"/>
                </a:solidFill>
              </a:rPr>
              <a:t> 아쉬웠다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30C5075-DA94-491B-B520-D5A8638BB305}"/>
              </a:ext>
            </a:extLst>
          </p:cNvPr>
          <p:cNvSpPr>
            <a:spLocks noChangeAspect="1"/>
          </p:cNvSpPr>
          <p:nvPr/>
        </p:nvSpPr>
        <p:spPr>
          <a:xfrm>
            <a:off x="7980673" y="1956159"/>
            <a:ext cx="3780160" cy="1367597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개인화를 통해 발전시키지 못한 점은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아쉽지만 결과물을 만들어낸 뛰어난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조원들과 함께할 수 있어 영광이었습니다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많은 점을 배워갑니다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F66DB9A-B25F-4A30-9DBF-66120182FC89}"/>
              </a:ext>
            </a:extLst>
          </p:cNvPr>
          <p:cNvSpPr>
            <a:spLocks noChangeAspect="1"/>
          </p:cNvSpPr>
          <p:nvPr/>
        </p:nvSpPr>
        <p:spPr>
          <a:xfrm>
            <a:off x="2345365" y="4222300"/>
            <a:ext cx="3780160" cy="1367597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프로젝트 진행하면서 약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개월간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배운 부분 외 생소한 부분도 많았지만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팀원들 덕분에 잘 마무리할 수 </a:t>
            </a:r>
            <a:r>
              <a:rPr lang="ko-KR" altLang="en-US" sz="1600" dirty="0" err="1">
                <a:solidFill>
                  <a:schemeClr val="tx1"/>
                </a:solidFill>
              </a:rPr>
              <a:t>있었습니당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다들 </a:t>
            </a:r>
            <a:r>
              <a:rPr lang="ko-KR" altLang="en-US" sz="1600" dirty="0" err="1">
                <a:solidFill>
                  <a:schemeClr val="tx1"/>
                </a:solidFill>
              </a:rPr>
              <a:t>고생했어유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ㅎㅎ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7D7422A-854D-491F-889B-C101EEAD07FF}"/>
              </a:ext>
            </a:extLst>
          </p:cNvPr>
          <p:cNvSpPr>
            <a:spLocks noChangeAspect="1"/>
          </p:cNvSpPr>
          <p:nvPr/>
        </p:nvSpPr>
        <p:spPr>
          <a:xfrm>
            <a:off x="7980673" y="4222300"/>
            <a:ext cx="3780160" cy="1367597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멜 데이터를 사용 할 수 있었으면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좋았을텐데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… </a:t>
            </a:r>
            <a:r>
              <a:rPr lang="ko-KR" altLang="en-US" sz="1600" dirty="0">
                <a:solidFill>
                  <a:schemeClr val="tx1"/>
                </a:solidFill>
              </a:rPr>
              <a:t>용량이 너무 커서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시도조차 </a:t>
            </a:r>
            <a:r>
              <a:rPr lang="ko-KR" altLang="en-US" sz="1600" dirty="0" err="1">
                <a:solidFill>
                  <a:schemeClr val="tx1"/>
                </a:solidFill>
              </a:rPr>
              <a:t>못한게</a:t>
            </a:r>
            <a:r>
              <a:rPr lang="ko-KR" altLang="en-US" sz="1600" dirty="0">
                <a:solidFill>
                  <a:schemeClr val="tx1"/>
                </a:solidFill>
              </a:rPr>
              <a:t> 아쉬웠다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좋은 언니 오빠들 만나서 앙 </a:t>
            </a:r>
            <a:r>
              <a:rPr lang="ko-KR" altLang="en-US" sz="1600" dirty="0" err="1">
                <a:solidFill>
                  <a:schemeClr val="tx1"/>
                </a:solidFill>
              </a:rPr>
              <a:t>행복띠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3392A-D4FC-4AA8-87C3-40FC36EDC81A}"/>
              </a:ext>
            </a:extLst>
          </p:cNvPr>
          <p:cNvSpPr txBox="1"/>
          <p:nvPr/>
        </p:nvSpPr>
        <p:spPr>
          <a:xfrm>
            <a:off x="6444583" y="3424096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정한솔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704405" y="298050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+mn-ea"/>
              </a:rPr>
              <a:t>느낀점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4" name="그림 23" descr="어두운이(가) 표시된 사진&#10;&#10;자동 생성된 설명">
            <a:extLst>
              <a:ext uri="{FF2B5EF4-FFF2-40B4-BE49-F238E27FC236}">
                <a16:creationId xmlns:a16="http://schemas.microsoft.com/office/drawing/2014/main" id="{03526EC5-DA1E-464B-A5C3-4BCF32685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14" y="3988600"/>
            <a:ext cx="1601296" cy="1601296"/>
          </a:xfrm>
          <a:prstGeom prst="rect">
            <a:avLst/>
          </a:prstGeom>
        </p:spPr>
      </p:pic>
      <p:pic>
        <p:nvPicPr>
          <p:cNvPr id="31" name="그림 30" descr="인형, 장난감, 여자, 어두운이(가) 표시된 사진&#10;&#10;자동 생성된 설명">
            <a:extLst>
              <a:ext uri="{FF2B5EF4-FFF2-40B4-BE49-F238E27FC236}">
                <a16:creationId xmlns:a16="http://schemas.microsoft.com/office/drawing/2014/main" id="{B8016537-A7D8-4317-A78F-E7A26301D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8" y="3988600"/>
            <a:ext cx="1601297" cy="1601297"/>
          </a:xfrm>
          <a:prstGeom prst="rect">
            <a:avLst/>
          </a:prstGeom>
        </p:spPr>
      </p:pic>
      <p:pic>
        <p:nvPicPr>
          <p:cNvPr id="32" name="그림 31" descr="실내, 어두운, 인형, 장난감이(가) 표시된 사진&#10;&#10;자동 생성된 설명">
            <a:extLst>
              <a:ext uri="{FF2B5EF4-FFF2-40B4-BE49-F238E27FC236}">
                <a16:creationId xmlns:a16="http://schemas.microsoft.com/office/drawing/2014/main" id="{1C8FEE65-A40B-4CDC-820E-AB96C3ACD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86" y="1722553"/>
            <a:ext cx="1602120" cy="1602120"/>
          </a:xfrm>
          <a:prstGeom prst="rect">
            <a:avLst/>
          </a:prstGeom>
        </p:spPr>
      </p:pic>
      <p:pic>
        <p:nvPicPr>
          <p:cNvPr id="33" name="그림 32" descr="인형, 장난감, 보는, 어두운이(가) 표시된 사진&#10;&#10;자동 생성된 설명">
            <a:extLst>
              <a:ext uri="{FF2B5EF4-FFF2-40B4-BE49-F238E27FC236}">
                <a16:creationId xmlns:a16="http://schemas.microsoft.com/office/drawing/2014/main" id="{F5345B62-12EB-41B1-B329-8F3D4AAF2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9" y="1722460"/>
            <a:ext cx="1601296" cy="16012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7E6015-5249-46D5-86BB-1C9DEF95C3AB}"/>
              </a:ext>
            </a:extLst>
          </p:cNvPr>
          <p:cNvSpPr txBox="1"/>
          <p:nvPr/>
        </p:nvSpPr>
        <p:spPr>
          <a:xfrm>
            <a:off x="818932" y="3429000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j-ea"/>
                <a:ea typeface="+mj-ea"/>
              </a:rPr>
              <a:t>황인범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F815A-8A19-4879-B006-F0A8175FEFB3}"/>
              </a:ext>
            </a:extLst>
          </p:cNvPr>
          <p:cNvSpPr txBox="1"/>
          <p:nvPr/>
        </p:nvSpPr>
        <p:spPr>
          <a:xfrm>
            <a:off x="818932" y="5846656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오혜수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C04039-C249-47FB-9DFC-28D7F1417BF7}"/>
              </a:ext>
            </a:extLst>
          </p:cNvPr>
          <p:cNvSpPr txBox="1"/>
          <p:nvPr/>
        </p:nvSpPr>
        <p:spPr>
          <a:xfrm>
            <a:off x="6444583" y="5846656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박세진</a:t>
            </a:r>
          </a:p>
        </p:txBody>
      </p:sp>
    </p:spTree>
    <p:extLst>
      <p:ext uri="{BB962C8B-B14F-4D97-AF65-F5344CB8AC3E}">
        <p14:creationId xmlns:p14="http://schemas.microsoft.com/office/powerpoint/2010/main" val="401768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5382126" cy="685800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277;p39"/>
          <p:cNvSpPr txBox="1">
            <a:spLocks/>
          </p:cNvSpPr>
          <p:nvPr/>
        </p:nvSpPr>
        <p:spPr>
          <a:xfrm>
            <a:off x="6096000" y="3429000"/>
            <a:ext cx="5891462" cy="11219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프로젝트 배경</a:t>
            </a:r>
          </a:p>
        </p:txBody>
      </p:sp>
      <p:sp>
        <p:nvSpPr>
          <p:cNvPr id="6" name="Google Shape;279;p39"/>
          <p:cNvSpPr txBox="1">
            <a:spLocks noGrp="1"/>
          </p:cNvSpPr>
          <p:nvPr>
            <p:ph type="title" idx="4294967295"/>
          </p:nvPr>
        </p:nvSpPr>
        <p:spPr>
          <a:xfrm>
            <a:off x="1070759" y="5117493"/>
            <a:ext cx="2911600" cy="12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3800" dirty="0">
                <a:solidFill>
                  <a:schemeClr val="bg1"/>
                </a:solidFill>
              </a:rPr>
              <a:t>01</a:t>
            </a:r>
            <a:endParaRPr sz="138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2126" y="4631793"/>
            <a:ext cx="6605336" cy="99135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3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47192" y="3273662"/>
            <a:ext cx="2328202" cy="360040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직사각형 5"/>
          <p:cNvSpPr/>
          <p:nvPr/>
        </p:nvSpPr>
        <p:spPr>
          <a:xfrm>
            <a:off x="4943147" y="2710372"/>
            <a:ext cx="20537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 &amp; 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5BD296-484D-497B-A2D5-8F2EBDC614E7}"/>
              </a:ext>
            </a:extLst>
          </p:cNvPr>
          <p:cNvSpPr/>
          <p:nvPr/>
        </p:nvSpPr>
        <p:spPr>
          <a:xfrm>
            <a:off x="0" y="0"/>
            <a:ext cx="12192000" cy="6858005"/>
          </a:xfrm>
          <a:prstGeom prst="rect">
            <a:avLst/>
          </a:prstGeom>
          <a:noFill/>
          <a:ln w="22860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3153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014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127F4-F5BD-4AB6-BC60-56CAE5713107}"/>
              </a:ext>
            </a:extLst>
          </p:cNvPr>
          <p:cNvSpPr/>
          <p:nvPr/>
        </p:nvSpPr>
        <p:spPr>
          <a:xfrm>
            <a:off x="4295598" y="3509518"/>
            <a:ext cx="3847528" cy="318052"/>
          </a:xfrm>
          <a:prstGeom prst="rect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8" name="직사각형 7"/>
          <p:cNvSpPr/>
          <p:nvPr/>
        </p:nvSpPr>
        <p:spPr>
          <a:xfrm>
            <a:off x="4583832" y="2904240"/>
            <a:ext cx="3847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latin typeface="+mj-ea"/>
                <a:ea typeface="+mj-ea"/>
              </a:rPr>
              <a:t>감사합니다</a:t>
            </a:r>
            <a:r>
              <a:rPr lang="en-US" altLang="ko-KR" sz="5400" dirty="0">
                <a:latin typeface="+mj-ea"/>
                <a:ea typeface="+mj-ea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5BD296-484D-497B-A2D5-8F2EBDC614E7}"/>
              </a:ext>
            </a:extLst>
          </p:cNvPr>
          <p:cNvSpPr/>
          <p:nvPr/>
        </p:nvSpPr>
        <p:spPr>
          <a:xfrm>
            <a:off x="0" y="0"/>
            <a:ext cx="12192000" cy="6858005"/>
          </a:xfrm>
          <a:prstGeom prst="rect">
            <a:avLst/>
          </a:prstGeom>
          <a:noFill/>
          <a:ln w="228600">
            <a:solidFill>
              <a:srgbClr val="F9C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3153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51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동기</a:t>
            </a:r>
          </a:p>
        </p:txBody>
      </p:sp>
      <p:pic>
        <p:nvPicPr>
          <p:cNvPr id="6" name="그림 5" descr="인형, 장난감, 실내, 어두운이(가) 표시된 사진&#10;&#10;자동 생성된 설명">
            <a:extLst>
              <a:ext uri="{FF2B5EF4-FFF2-40B4-BE49-F238E27FC236}">
                <a16:creationId xmlns:a16="http://schemas.microsoft.com/office/drawing/2014/main" id="{61C3F74C-70FC-4561-804C-073CE42D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3" y="1734750"/>
            <a:ext cx="1782220" cy="178222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CF7F07F-EA06-4405-9DDF-898B2E145965}"/>
              </a:ext>
            </a:extLst>
          </p:cNvPr>
          <p:cNvSpPr/>
          <p:nvPr/>
        </p:nvSpPr>
        <p:spPr>
          <a:xfrm rot="5400000">
            <a:off x="3464857" y="1889514"/>
            <a:ext cx="1304144" cy="1583277"/>
          </a:xfrm>
          <a:prstGeom prst="wedgeRoundRectCallout">
            <a:avLst>
              <a:gd name="adj1" fmla="val -41524"/>
              <a:gd name="adj2" fmla="val 7899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5AC0A1-A9D8-488E-BA03-30A49D8A2770}"/>
              </a:ext>
            </a:extLst>
          </p:cNvPr>
          <p:cNvSpPr>
            <a:spLocks noChangeAspect="1"/>
          </p:cNvSpPr>
          <p:nvPr/>
        </p:nvSpPr>
        <p:spPr>
          <a:xfrm>
            <a:off x="3325290" y="1889524"/>
            <a:ext cx="7503085" cy="1472671"/>
          </a:xfrm>
          <a:prstGeom prst="roundRect">
            <a:avLst>
              <a:gd name="adj" fmla="val 1919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음원 사이트의 곡들을 모두 들으려면 얼마나 오래 걸릴까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295AB017-7033-4FF7-985F-8196870733F9}"/>
              </a:ext>
            </a:extLst>
          </p:cNvPr>
          <p:cNvSpPr/>
          <p:nvPr/>
        </p:nvSpPr>
        <p:spPr>
          <a:xfrm rot="16200000">
            <a:off x="7497212" y="4164028"/>
            <a:ext cx="1304144" cy="1583277"/>
          </a:xfrm>
          <a:prstGeom prst="wedgeRoundRectCallout">
            <a:avLst>
              <a:gd name="adj1" fmla="val 37692"/>
              <a:gd name="adj2" fmla="val 74881"/>
              <a:gd name="adj3" fmla="val 1666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83816B9-BBA8-41C4-B69C-5169183B069A}"/>
              </a:ext>
            </a:extLst>
          </p:cNvPr>
          <p:cNvSpPr>
            <a:spLocks noChangeAspect="1"/>
          </p:cNvSpPr>
          <p:nvPr/>
        </p:nvSpPr>
        <p:spPr>
          <a:xfrm>
            <a:off x="1437838" y="4198982"/>
            <a:ext cx="7503085" cy="1472671"/>
          </a:xfrm>
          <a:prstGeom prst="roundRect">
            <a:avLst>
              <a:gd name="adj" fmla="val 16137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음원 사이트 곡이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44,629,583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곡이니까 </a:t>
            </a:r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곡 당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분으로 계산하면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339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년이나 걸리네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? Oh My God !!!!!!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36" name="그룹 35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1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36" y="3889433"/>
            <a:ext cx="1782220" cy="17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2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965E6A-0308-44EE-B173-66FF8A5DC6C6}"/>
              </a:ext>
            </a:extLst>
          </p:cNvPr>
          <p:cNvSpPr>
            <a:spLocks noChangeAspect="1"/>
          </p:cNvSpPr>
          <p:nvPr/>
        </p:nvSpPr>
        <p:spPr>
          <a:xfrm>
            <a:off x="2860574" y="1718872"/>
            <a:ext cx="3423949" cy="1945070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/>
                </a:solidFill>
              </a:rPr>
              <a:t>11,335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Today Album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518D99-8BBA-469F-A7FD-DA929404EC7B}"/>
              </a:ext>
            </a:extLst>
          </p:cNvPr>
          <p:cNvSpPr>
            <a:spLocks noChangeAspect="1"/>
          </p:cNvSpPr>
          <p:nvPr/>
        </p:nvSpPr>
        <p:spPr>
          <a:xfrm>
            <a:off x="2860574" y="3822056"/>
            <a:ext cx="3423949" cy="1945070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/>
                </a:solidFill>
              </a:rPr>
              <a:t>4,427,186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Total Album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F47322-549B-4D32-BA4B-D272BC876447}"/>
              </a:ext>
            </a:extLst>
          </p:cNvPr>
          <p:cNvSpPr>
            <a:spLocks noChangeAspect="1"/>
          </p:cNvSpPr>
          <p:nvPr/>
        </p:nvSpPr>
        <p:spPr>
          <a:xfrm>
            <a:off x="6478737" y="1718872"/>
            <a:ext cx="3423949" cy="1945070"/>
          </a:xfrm>
          <a:prstGeom prst="roundRect">
            <a:avLst>
              <a:gd name="adj" fmla="val 334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/>
                </a:solidFill>
              </a:rPr>
              <a:t>110,314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Today Track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1D322E-67E6-4F54-A44F-158DFC192FA2}"/>
              </a:ext>
            </a:extLst>
          </p:cNvPr>
          <p:cNvSpPr>
            <a:spLocks noChangeAspect="1"/>
          </p:cNvSpPr>
          <p:nvPr/>
        </p:nvSpPr>
        <p:spPr>
          <a:xfrm>
            <a:off x="6443951" y="3822056"/>
            <a:ext cx="3423949" cy="1945070"/>
          </a:xfrm>
          <a:prstGeom prst="roundRect">
            <a:avLst>
              <a:gd name="adj" fmla="val 33441"/>
            </a:avLst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/>
                </a:solidFill>
              </a:rPr>
              <a:t>44,629,583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Total Track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2B8CE-A9EE-4D9F-B16A-07E0856A4E94}"/>
              </a:ext>
            </a:extLst>
          </p:cNvPr>
          <p:cNvSpPr txBox="1"/>
          <p:nvPr/>
        </p:nvSpPr>
        <p:spPr>
          <a:xfrm>
            <a:off x="7476986" y="5956300"/>
            <a:ext cx="242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국가 표준 식별체계 </a:t>
            </a:r>
            <a:r>
              <a:rPr lang="en-US" altLang="ko-KR" sz="1400" dirty="0"/>
              <a:t>UCI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동기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33" name="그룹 32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38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32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n-ea"/>
              </a:rPr>
              <a:t>Needs &amp; Solution</a:t>
            </a:r>
            <a:endParaRPr lang="ko-KR" altLang="en-US" sz="36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9" name="그룹 28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34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223185-7C94-4715-AA06-AEB2BEFF5FA8}"/>
              </a:ext>
            </a:extLst>
          </p:cNvPr>
          <p:cNvSpPr/>
          <p:nvPr/>
        </p:nvSpPr>
        <p:spPr>
          <a:xfrm>
            <a:off x="6096000" y="1108931"/>
            <a:ext cx="6096000" cy="5749070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116CE47-4948-497A-A51C-56CC11CEC915}"/>
              </a:ext>
            </a:extLst>
          </p:cNvPr>
          <p:cNvGrpSpPr/>
          <p:nvPr/>
        </p:nvGrpSpPr>
        <p:grpSpPr>
          <a:xfrm>
            <a:off x="5172635" y="2313882"/>
            <a:ext cx="1900517" cy="726096"/>
            <a:chOff x="5172635" y="2089765"/>
            <a:chExt cx="1900517" cy="726096"/>
          </a:xfrm>
        </p:grpSpPr>
        <p:sp>
          <p:nvSpPr>
            <p:cNvPr id="41" name="화살표: 갈매기형 수장 5">
              <a:extLst>
                <a:ext uri="{FF2B5EF4-FFF2-40B4-BE49-F238E27FC236}">
                  <a16:creationId xmlns:a16="http://schemas.microsoft.com/office/drawing/2014/main" id="{8EEF8FD3-BB8A-40FE-B6ED-FC53C9443A53}"/>
                </a:ext>
              </a:extLst>
            </p:cNvPr>
            <p:cNvSpPr/>
            <p:nvPr/>
          </p:nvSpPr>
          <p:spPr>
            <a:xfrm>
              <a:off x="5172635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8">
              <a:extLst>
                <a:ext uri="{FF2B5EF4-FFF2-40B4-BE49-F238E27FC236}">
                  <a16:creationId xmlns:a16="http://schemas.microsoft.com/office/drawing/2014/main" id="{3449F9B4-28CA-4DBA-AA08-127FCDC38A0B}"/>
                </a:ext>
              </a:extLst>
            </p:cNvPr>
            <p:cNvSpPr/>
            <p:nvPr/>
          </p:nvSpPr>
          <p:spPr>
            <a:xfrm>
              <a:off x="5656729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rgbClr val="F9C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화살표: 갈매기형 수장 49">
              <a:extLst>
                <a:ext uri="{FF2B5EF4-FFF2-40B4-BE49-F238E27FC236}">
                  <a16:creationId xmlns:a16="http://schemas.microsoft.com/office/drawing/2014/main" id="{C1069F71-6EBF-4D8C-BAA0-E7B52E8BB2C3}"/>
                </a:ext>
              </a:extLst>
            </p:cNvPr>
            <p:cNvSpPr/>
            <p:nvPr/>
          </p:nvSpPr>
          <p:spPr>
            <a:xfrm>
              <a:off x="6140823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갈매기형 수장 51">
              <a:extLst>
                <a:ext uri="{FF2B5EF4-FFF2-40B4-BE49-F238E27FC236}">
                  <a16:creationId xmlns:a16="http://schemas.microsoft.com/office/drawing/2014/main" id="{2A4A9E4D-C2B8-46BF-8EE3-C9F2B69D8D60}"/>
                </a:ext>
              </a:extLst>
            </p:cNvPr>
            <p:cNvSpPr/>
            <p:nvPr/>
          </p:nvSpPr>
          <p:spPr>
            <a:xfrm>
              <a:off x="6624917" y="2089765"/>
              <a:ext cx="448235" cy="726096"/>
            </a:xfrm>
            <a:prstGeom prst="chevron">
              <a:avLst>
                <a:gd name="adj" fmla="val 6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F02EE9D-FD59-47BA-8610-11C49A771FE0}"/>
              </a:ext>
            </a:extLst>
          </p:cNvPr>
          <p:cNvSpPr txBox="1"/>
          <p:nvPr/>
        </p:nvSpPr>
        <p:spPr>
          <a:xfrm>
            <a:off x="2187388" y="2313882"/>
            <a:ext cx="172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9CA17"/>
                </a:solidFill>
                <a:latin typeface="+mj-lt"/>
              </a:rPr>
              <a:t>Needs</a:t>
            </a:r>
            <a:endParaRPr lang="ko-KR" altLang="en-US" sz="3600" dirty="0">
              <a:solidFill>
                <a:srgbClr val="F9CA17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05D793-8A13-4E7E-A073-33098AE6825D}"/>
              </a:ext>
            </a:extLst>
          </p:cNvPr>
          <p:cNvSpPr txBox="1"/>
          <p:nvPr/>
        </p:nvSpPr>
        <p:spPr>
          <a:xfrm>
            <a:off x="8081196" y="2313882"/>
            <a:ext cx="212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Solution</a:t>
            </a:r>
            <a:endParaRPr lang="ko-KR" altLang="en-US" sz="3600" dirty="0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BB9DCD-735E-479A-91C7-AC06F0FBFF8B}"/>
              </a:ext>
            </a:extLst>
          </p:cNvPr>
          <p:cNvSpPr txBox="1"/>
          <p:nvPr/>
        </p:nvSpPr>
        <p:spPr>
          <a:xfrm>
            <a:off x="744051" y="3810790"/>
            <a:ext cx="4607899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너무 많은 음원</a:t>
            </a:r>
            <a:endParaRPr lang="en-US" altLang="ko-KR" sz="24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매일 쏟아지는 수많은 신곡</a:t>
            </a:r>
            <a:endParaRPr lang="en-US" altLang="ko-KR" sz="24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차트와는 일치하지 않는 내 취향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C3CB5A-26F1-4ABF-8C94-E0F0715BF21E}"/>
              </a:ext>
            </a:extLst>
          </p:cNvPr>
          <p:cNvSpPr txBox="1"/>
          <p:nvPr/>
        </p:nvSpPr>
        <p:spPr>
          <a:xfrm>
            <a:off x="6633081" y="3801749"/>
            <a:ext cx="5021839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0" i="0" dirty="0">
                <a:effectLst/>
                <a:latin typeface="+mj-ea"/>
                <a:ea typeface="+mj-ea"/>
              </a:rPr>
              <a:t>“ </a:t>
            </a:r>
            <a:r>
              <a:rPr lang="ko-KR" altLang="en-US" sz="2400" b="0" i="0" dirty="0">
                <a:effectLst/>
                <a:latin typeface="+mj-ea"/>
                <a:ea typeface="+mj-ea"/>
              </a:rPr>
              <a:t>추천 시스템을 통해</a:t>
            </a:r>
            <a:endParaRPr lang="en-US" altLang="ko-KR" sz="2400" b="0" i="0" dirty="0">
              <a:effectLst/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0" i="0" dirty="0">
                <a:effectLst/>
                <a:latin typeface="+mj-ea"/>
                <a:ea typeface="+mj-ea"/>
              </a:rPr>
              <a:t> </a:t>
            </a:r>
            <a:r>
              <a:rPr lang="ko-KR" altLang="en-US" sz="2400" b="0" i="0" dirty="0">
                <a:effectLst/>
                <a:latin typeface="+mj-ea"/>
                <a:ea typeface="+mj-ea"/>
              </a:rPr>
              <a:t>취향에 맞는 음악을 추천하여</a:t>
            </a:r>
            <a:endParaRPr lang="en-US" altLang="ko-KR" sz="2400" b="0" i="0" dirty="0">
              <a:effectLst/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0" i="0" dirty="0">
                <a:effectLst/>
                <a:latin typeface="+mj-ea"/>
                <a:ea typeface="+mj-ea"/>
              </a:rPr>
              <a:t>플레이리스트를 만들어보자</a:t>
            </a:r>
            <a:r>
              <a:rPr lang="en-US" altLang="ko-KR" sz="2400" b="0" i="0" dirty="0">
                <a:effectLst/>
                <a:latin typeface="+mj-ea"/>
                <a:ea typeface="+mj-ea"/>
              </a:rPr>
              <a:t> !”</a:t>
            </a:r>
            <a:endParaRPr lang="ko-KR" altLang="en-US" sz="2400" b="0" i="0" dirty="0">
              <a:effectLst/>
              <a:latin typeface="+mj-ea"/>
              <a:ea typeface="+mj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274CE-B45D-43D1-AC35-3C5341A625D0}"/>
              </a:ext>
            </a:extLst>
          </p:cNvPr>
          <p:cNvSpPr/>
          <p:nvPr/>
        </p:nvSpPr>
        <p:spPr>
          <a:xfrm>
            <a:off x="1592645" y="2864176"/>
            <a:ext cx="9006709" cy="1691782"/>
          </a:xfrm>
          <a:prstGeom prst="rect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600551-1ABE-4E70-BAE0-48CB88187091}"/>
              </a:ext>
            </a:extLst>
          </p:cNvPr>
          <p:cNvSpPr/>
          <p:nvPr/>
        </p:nvSpPr>
        <p:spPr>
          <a:xfrm>
            <a:off x="1858459" y="2550161"/>
            <a:ext cx="2307265" cy="628027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4E38A-7CE9-4B7F-B868-C3FCA96C0B97}"/>
              </a:ext>
            </a:extLst>
          </p:cNvPr>
          <p:cNvSpPr txBox="1"/>
          <p:nvPr/>
        </p:nvSpPr>
        <p:spPr>
          <a:xfrm>
            <a:off x="1805740" y="3328456"/>
            <a:ext cx="863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0" i="0" dirty="0">
                <a:solidFill>
                  <a:srgbClr val="F9CA17"/>
                </a:solidFill>
                <a:effectLst/>
                <a:latin typeface="+mn-ea"/>
              </a:rPr>
              <a:t>사용자 데이터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+mn-ea"/>
              </a:rPr>
              <a:t>와 </a:t>
            </a:r>
            <a:r>
              <a:rPr lang="ko-KR" altLang="en-US" sz="2800" b="0" i="0" dirty="0">
                <a:solidFill>
                  <a:srgbClr val="F9CA17"/>
                </a:solidFill>
                <a:effectLst/>
                <a:latin typeface="+mn-ea"/>
              </a:rPr>
              <a:t>플레이리스트 데이터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+mn-ea"/>
              </a:rPr>
              <a:t>를 통해 </a:t>
            </a:r>
            <a:endParaRPr lang="en-US" altLang="ko-KR" sz="2800" b="0" i="0" dirty="0">
              <a:solidFill>
                <a:schemeClr val="bg1"/>
              </a:solidFill>
              <a:effectLst/>
              <a:latin typeface="+mn-ea"/>
            </a:endParaRPr>
          </a:p>
          <a:p>
            <a:pPr algn="ctr"/>
            <a:r>
              <a:rPr lang="ko-KR" altLang="en-US" sz="2800" b="0" i="0" dirty="0">
                <a:solidFill>
                  <a:srgbClr val="F9CA17"/>
                </a:solidFill>
                <a:effectLst/>
                <a:latin typeface="+mn-ea"/>
              </a:rPr>
              <a:t>하이브리드형 추천 시스템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+mn-ea"/>
              </a:rPr>
              <a:t>을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A520F3-E237-4B2F-A48B-9E55F6FC4ACF}"/>
              </a:ext>
            </a:extLst>
          </p:cNvPr>
          <p:cNvSpPr txBox="1"/>
          <p:nvPr/>
        </p:nvSpPr>
        <p:spPr>
          <a:xfrm>
            <a:off x="2240006" y="260261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주제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기획 배경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4" name="그룹 23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4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31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33D18D0-01F3-4CD0-AFBC-FF27ABE46259}"/>
              </a:ext>
            </a:extLst>
          </p:cNvPr>
          <p:cNvSpPr/>
          <p:nvPr/>
        </p:nvSpPr>
        <p:spPr>
          <a:xfrm>
            <a:off x="7021691" y="2041428"/>
            <a:ext cx="3296943" cy="3961998"/>
          </a:xfrm>
          <a:prstGeom prst="roundRect">
            <a:avLst/>
          </a:prstGeom>
          <a:noFill/>
          <a:ln w="38100">
            <a:solidFill>
              <a:srgbClr val="706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1CE92A-C153-4D07-B6E6-A204B0351588}"/>
              </a:ext>
            </a:extLst>
          </p:cNvPr>
          <p:cNvSpPr/>
          <p:nvPr/>
        </p:nvSpPr>
        <p:spPr>
          <a:xfrm>
            <a:off x="1902324" y="2096734"/>
            <a:ext cx="3296943" cy="3961998"/>
          </a:xfrm>
          <a:prstGeom prst="roundRect">
            <a:avLst/>
          </a:prstGeom>
          <a:noFill/>
          <a:ln w="38100">
            <a:solidFill>
              <a:srgbClr val="F9C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B0AA-E533-4DED-8B2A-8326DDA6E21E}"/>
              </a:ext>
            </a:extLst>
          </p:cNvPr>
          <p:cNvSpPr/>
          <p:nvPr/>
        </p:nvSpPr>
        <p:spPr>
          <a:xfrm>
            <a:off x="0" y="0"/>
            <a:ext cx="12206480" cy="99521"/>
          </a:xfrm>
          <a:prstGeom prst="rect">
            <a:avLst/>
          </a:prstGeom>
          <a:solidFill>
            <a:srgbClr val="F9C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A25841-5263-48FB-8A87-2E7153E738C7}"/>
              </a:ext>
            </a:extLst>
          </p:cNvPr>
          <p:cNvSpPr txBox="1"/>
          <p:nvPr/>
        </p:nvSpPr>
        <p:spPr>
          <a:xfrm>
            <a:off x="170122" y="61227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프로젝트 배경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70FC5D3-86E7-4DE8-AB3E-64F91A58B523}"/>
              </a:ext>
            </a:extLst>
          </p:cNvPr>
          <p:cNvCxnSpPr>
            <a:cxnSpLocks/>
          </p:cNvCxnSpPr>
          <p:nvPr/>
        </p:nvCxnSpPr>
        <p:spPr>
          <a:xfrm>
            <a:off x="-14480" y="1117744"/>
            <a:ext cx="12206480" cy="0"/>
          </a:xfrm>
          <a:prstGeom prst="line">
            <a:avLst/>
          </a:prstGeom>
          <a:ln>
            <a:solidFill>
              <a:srgbClr val="F9CC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9149131" y="482660"/>
            <a:ext cx="2984026" cy="538282"/>
            <a:chOff x="9149131" y="482660"/>
            <a:chExt cx="2984026" cy="538282"/>
          </a:xfrm>
        </p:grpSpPr>
        <p:grpSp>
          <p:nvGrpSpPr>
            <p:cNvPr id="27" name="그룹 26"/>
            <p:cNvGrpSpPr/>
            <p:nvPr/>
          </p:nvGrpSpPr>
          <p:grpSpPr>
            <a:xfrm>
              <a:off x="9149131" y="482660"/>
              <a:ext cx="2984026" cy="538282"/>
              <a:chOff x="9149131" y="482660"/>
              <a:chExt cx="2984026" cy="538282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235B920-28D7-4D15-A1C2-5B78A6654D89}"/>
                  </a:ext>
                </a:extLst>
              </p:cNvPr>
              <p:cNvCxnSpPr>
                <a:endCxn id="46" idx="6"/>
              </p:cNvCxnSpPr>
              <p:nvPr/>
            </p:nvCxnSpPr>
            <p:spPr>
              <a:xfrm>
                <a:off x="9302473" y="882606"/>
                <a:ext cx="2583433" cy="0"/>
              </a:xfrm>
              <a:prstGeom prst="line">
                <a:avLst/>
              </a:prstGeom>
              <a:ln w="28575">
                <a:solidFill>
                  <a:srgbClr val="F9CC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8B91B32-BF95-4325-9169-AA7B462558E5}"/>
                  </a:ext>
                </a:extLst>
              </p:cNvPr>
              <p:cNvSpPr/>
              <p:nvPr/>
            </p:nvSpPr>
            <p:spPr>
              <a:xfrm>
                <a:off x="1082837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24CAB94-0512-4D50-AF0A-79FDE93EBE2F}"/>
                  </a:ext>
                </a:extLst>
              </p:cNvPr>
              <p:cNvSpPr/>
              <p:nvPr/>
            </p:nvSpPr>
            <p:spPr>
              <a:xfrm>
                <a:off x="11591325" y="744270"/>
                <a:ext cx="294581" cy="2766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9CA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9E3C90-EB62-4E59-87FF-C2442E4E5D7A}"/>
                  </a:ext>
                </a:extLst>
              </p:cNvPr>
              <p:cNvSpPr txBox="1"/>
              <p:nvPr/>
            </p:nvSpPr>
            <p:spPr>
              <a:xfrm>
                <a:off x="9149131" y="482660"/>
                <a:ext cx="54005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배경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95136C-6E26-43BD-86D3-12389BF9E344}"/>
                  </a:ext>
                </a:extLst>
              </p:cNvPr>
              <p:cNvSpPr txBox="1"/>
              <p:nvPr/>
            </p:nvSpPr>
            <p:spPr>
              <a:xfrm>
                <a:off x="9792558" y="482720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준비과정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2F7D5D5-66F8-44EE-B37A-7CF3801EEC07}"/>
                  </a:ext>
                </a:extLst>
              </p:cNvPr>
              <p:cNvSpPr txBox="1"/>
              <p:nvPr/>
            </p:nvSpPr>
            <p:spPr>
              <a:xfrm>
                <a:off x="10567469" y="485461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수행결과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37E71C1-2E79-4197-A94A-506647DE922D}"/>
                  </a:ext>
                </a:extLst>
              </p:cNvPr>
              <p:cNvSpPr txBox="1"/>
              <p:nvPr/>
            </p:nvSpPr>
            <p:spPr>
              <a:xfrm>
                <a:off x="11343486" y="491474"/>
                <a:ext cx="7896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발전방안</a:t>
                </a:r>
              </a:p>
            </p:txBody>
          </p: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98B789-EABA-464F-A190-ADF1B527BFE0}"/>
                </a:ext>
              </a:extLst>
            </p:cNvPr>
            <p:cNvSpPr/>
            <p:nvPr/>
          </p:nvSpPr>
          <p:spPr>
            <a:xfrm>
              <a:off x="9272463" y="739784"/>
              <a:ext cx="294581" cy="276672"/>
            </a:xfrm>
            <a:prstGeom prst="ellipse">
              <a:avLst/>
            </a:prstGeom>
            <a:solidFill>
              <a:srgbClr val="F9CC1F"/>
            </a:solidFill>
            <a:ln w="28575">
              <a:solidFill>
                <a:srgbClr val="F9CA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927FAD6-6D57-48A9-A644-7E0FE831950B}"/>
                </a:ext>
              </a:extLst>
            </p:cNvPr>
            <p:cNvSpPr/>
            <p:nvPr/>
          </p:nvSpPr>
          <p:spPr>
            <a:xfrm>
              <a:off x="10040104" y="744270"/>
              <a:ext cx="294581" cy="2766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9CC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816833E-2CFB-4EF7-B3D1-05E5820302E0}"/>
              </a:ext>
            </a:extLst>
          </p:cNvPr>
          <p:cNvSpPr/>
          <p:nvPr/>
        </p:nvSpPr>
        <p:spPr>
          <a:xfrm>
            <a:off x="8029193" y="1491219"/>
            <a:ext cx="1255059" cy="1255059"/>
          </a:xfrm>
          <a:prstGeom prst="ellipse">
            <a:avLst/>
          </a:prstGeom>
          <a:solidFill>
            <a:srgbClr val="70675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F592F-C642-4816-A352-5ED7A6D698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57" y="1608637"/>
            <a:ext cx="909613" cy="90961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A7D110-333B-4343-BDDA-9A5ED5A938A4}"/>
              </a:ext>
            </a:extLst>
          </p:cNvPr>
          <p:cNvGrpSpPr/>
          <p:nvPr/>
        </p:nvGrpSpPr>
        <p:grpSpPr>
          <a:xfrm>
            <a:off x="2914920" y="1491219"/>
            <a:ext cx="1255059" cy="1255059"/>
            <a:chOff x="3632090" y="2896410"/>
            <a:chExt cx="1255059" cy="125505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3EF4E8A-DE78-41B7-B04D-698C3DE25CC5}"/>
                </a:ext>
              </a:extLst>
            </p:cNvPr>
            <p:cNvSpPr/>
            <p:nvPr/>
          </p:nvSpPr>
          <p:spPr>
            <a:xfrm>
              <a:off x="3632090" y="2896410"/>
              <a:ext cx="1255059" cy="1255059"/>
            </a:xfrm>
            <a:prstGeom prst="ellipse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BACCEEF-0CDC-4AE2-803D-418EFD15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358" y="3131434"/>
              <a:ext cx="823217" cy="82321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4A09EA-30E3-4EF0-8797-155B6338C702}"/>
              </a:ext>
            </a:extLst>
          </p:cNvPr>
          <p:cNvSpPr txBox="1"/>
          <p:nvPr/>
        </p:nvSpPr>
        <p:spPr>
          <a:xfrm>
            <a:off x="2137824" y="29372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문제점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3DB8BC-84C3-4F27-AB27-B409280E4798}"/>
              </a:ext>
            </a:extLst>
          </p:cNvPr>
          <p:cNvSpPr/>
          <p:nvPr/>
        </p:nvSpPr>
        <p:spPr>
          <a:xfrm rot="19559294">
            <a:off x="2921644" y="2107378"/>
            <a:ext cx="12407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2453A-C3BD-4221-8207-4265AA24AA33}"/>
              </a:ext>
            </a:extLst>
          </p:cNvPr>
          <p:cNvSpPr txBox="1"/>
          <p:nvPr/>
        </p:nvSpPr>
        <p:spPr>
          <a:xfrm>
            <a:off x="2243862" y="3351793"/>
            <a:ext cx="2647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알고리즘의 성능 평가 불가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295E85-7119-46DA-83CF-A6A73BED0E56}"/>
              </a:ext>
            </a:extLst>
          </p:cNvPr>
          <p:cNvSpPr txBox="1"/>
          <p:nvPr/>
        </p:nvSpPr>
        <p:spPr>
          <a:xfrm>
            <a:off x="2137824" y="46003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해결책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E47B8-3702-4ED9-A95D-228BA1412562}"/>
              </a:ext>
            </a:extLst>
          </p:cNvPr>
          <p:cNvSpPr txBox="1"/>
          <p:nvPr/>
        </p:nvSpPr>
        <p:spPr>
          <a:xfrm>
            <a:off x="2083137" y="5057490"/>
            <a:ext cx="296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카카오 아레나 대회에 결과물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제출을 통해 점수 확인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F54086BF-DF69-401D-BF85-FCD3406AFDC7}"/>
              </a:ext>
            </a:extLst>
          </p:cNvPr>
          <p:cNvSpPr/>
          <p:nvPr/>
        </p:nvSpPr>
        <p:spPr>
          <a:xfrm rot="5400000">
            <a:off x="3398401" y="3860657"/>
            <a:ext cx="338555" cy="535312"/>
          </a:xfrm>
          <a:prstGeom prst="chevron">
            <a:avLst>
              <a:gd name="adj" fmla="val 57943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93F9CD-2B19-4378-AA61-1923785A627F}"/>
              </a:ext>
            </a:extLst>
          </p:cNvPr>
          <p:cNvSpPr txBox="1"/>
          <p:nvPr/>
        </p:nvSpPr>
        <p:spPr>
          <a:xfrm>
            <a:off x="7254787" y="29372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문제점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3F92F1-02D6-4977-9252-416877EA3E79}"/>
              </a:ext>
            </a:extLst>
          </p:cNvPr>
          <p:cNvSpPr txBox="1"/>
          <p:nvPr/>
        </p:nvSpPr>
        <p:spPr>
          <a:xfrm>
            <a:off x="7357379" y="3351793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유저 기반 데이터가 없음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2D426E-C02A-4D0A-9313-6A8BFCBE3FEA}"/>
              </a:ext>
            </a:extLst>
          </p:cNvPr>
          <p:cNvSpPr txBox="1"/>
          <p:nvPr/>
        </p:nvSpPr>
        <p:spPr>
          <a:xfrm>
            <a:off x="7254787" y="46003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해결책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31722A-000A-4A4B-95A4-7B2419FBEEF9}"/>
              </a:ext>
            </a:extLst>
          </p:cNvPr>
          <p:cNvSpPr txBox="1"/>
          <p:nvPr/>
        </p:nvSpPr>
        <p:spPr>
          <a:xfrm>
            <a:off x="7200100" y="5057490"/>
            <a:ext cx="296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컨텐츠 기반의 추천시스템 구현 </a:t>
            </a: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7620288-62B7-400A-B3B2-B9DE9F5E76E6}"/>
              </a:ext>
            </a:extLst>
          </p:cNvPr>
          <p:cNvSpPr/>
          <p:nvPr/>
        </p:nvSpPr>
        <p:spPr>
          <a:xfrm rot="5400000">
            <a:off x="8515364" y="3860657"/>
            <a:ext cx="338555" cy="535312"/>
          </a:xfrm>
          <a:prstGeom prst="chevron">
            <a:avLst>
              <a:gd name="adj" fmla="val 57943"/>
            </a:avLst>
          </a:prstGeom>
          <a:solidFill>
            <a:srgbClr val="70675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399BD98-019F-47C0-ACAB-BABDE837A1D5}"/>
              </a:ext>
            </a:extLst>
          </p:cNvPr>
          <p:cNvSpPr/>
          <p:nvPr/>
        </p:nvSpPr>
        <p:spPr>
          <a:xfrm rot="19559294">
            <a:off x="8038606" y="2107378"/>
            <a:ext cx="12407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6C9D27-F29D-45FD-A8F7-173E793216E2}"/>
              </a:ext>
            </a:extLst>
          </p:cNvPr>
          <p:cNvSpPr txBox="1"/>
          <p:nvPr/>
        </p:nvSpPr>
        <p:spPr>
          <a:xfrm>
            <a:off x="3536317" y="291326"/>
            <a:ext cx="513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+mn-ea"/>
              </a:rPr>
              <a:t>프로젝트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67193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1551</Words>
  <Application>Microsoft Office PowerPoint</Application>
  <PresentationFormat>와이드스크린</PresentationFormat>
  <Paragraphs>640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4" baseType="lpstr">
      <vt:lpstr>KoPub돋움체 Bold</vt:lpstr>
      <vt:lpstr>KoPub돋움체 Light</vt:lpstr>
      <vt:lpstr>NanumSquareOTF Light</vt:lpstr>
      <vt:lpstr>나눔스퀘어</vt:lpstr>
      <vt:lpstr>나눔스퀘어 Bold</vt:lpstr>
      <vt:lpstr>나눔스퀘어 Light</vt:lpstr>
      <vt:lpstr>나눔스퀘어_ac</vt:lpstr>
      <vt:lpstr>나눔스퀘어_ac Bold</vt:lpstr>
      <vt:lpstr>나눔스퀘어OTF 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</dc:title>
  <dc:creator>user</dc:creator>
  <cp:lastModifiedBy>Windows 사용자</cp:lastModifiedBy>
  <cp:revision>147</cp:revision>
  <dcterms:created xsi:type="dcterms:W3CDTF">2020-12-20T15:16:49Z</dcterms:created>
  <dcterms:modified xsi:type="dcterms:W3CDTF">2020-12-23T00:58:35Z</dcterms:modified>
</cp:coreProperties>
</file>